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1"/>
  </p:notesMasterIdLst>
  <p:sldIdLst>
    <p:sldId id="338" r:id="rId3"/>
    <p:sldId id="347" r:id="rId4"/>
    <p:sldId id="365" r:id="rId5"/>
    <p:sldId id="369" r:id="rId6"/>
    <p:sldId id="362" r:id="rId7"/>
    <p:sldId id="382" r:id="rId8"/>
    <p:sldId id="383" r:id="rId9"/>
    <p:sldId id="384" r:id="rId10"/>
    <p:sldId id="385" r:id="rId11"/>
    <p:sldId id="386" r:id="rId12"/>
    <p:sldId id="388" r:id="rId13"/>
    <p:sldId id="389" r:id="rId14"/>
    <p:sldId id="390" r:id="rId15"/>
    <p:sldId id="391" r:id="rId16"/>
    <p:sldId id="366" r:id="rId17"/>
    <p:sldId id="381" r:id="rId18"/>
    <p:sldId id="367" r:id="rId19"/>
    <p:sldId id="348" r:id="rId20"/>
    <p:sldId id="368" r:id="rId21"/>
    <p:sldId id="373" r:id="rId22"/>
    <p:sldId id="349" r:id="rId23"/>
    <p:sldId id="370" r:id="rId24"/>
    <p:sldId id="374" r:id="rId25"/>
    <p:sldId id="371" r:id="rId26"/>
    <p:sldId id="375" r:id="rId27"/>
    <p:sldId id="376" r:id="rId28"/>
    <p:sldId id="379" r:id="rId29"/>
    <p:sldId id="38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64" userDrawn="1">
          <p15:clr>
            <a:srgbClr val="A4A3A4"/>
          </p15:clr>
        </p15:guide>
        <p15:guide id="4" orient="horz" pos="264" userDrawn="1">
          <p15:clr>
            <a:srgbClr val="A4A3A4"/>
          </p15:clr>
        </p15:guide>
        <p15:guide id="5" pos="7416"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1A242E"/>
    <a:srgbClr val="FCC12E"/>
    <a:srgbClr val="03AFF1"/>
    <a:srgbClr val="FCBF2C"/>
    <a:srgbClr val="192129"/>
    <a:srgbClr val="4963A8"/>
    <a:srgbClr val="ECFF88"/>
    <a:srgbClr val="4CD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65" autoAdjust="0"/>
    <p:restoredTop sz="95442" autoAdjust="0"/>
  </p:normalViewPr>
  <p:slideViewPr>
    <p:cSldViewPr snapToGrid="0" showGuides="1">
      <p:cViewPr varScale="1">
        <p:scale>
          <a:sx n="117" d="100"/>
          <a:sy n="117" d="100"/>
        </p:scale>
        <p:origin x="184" y="280"/>
      </p:cViewPr>
      <p:guideLst>
        <p:guide orient="horz" pos="2160"/>
        <p:guide pos="3840"/>
        <p:guide pos="264"/>
        <p:guide orient="horz" pos="264"/>
        <p:guide pos="7416"/>
        <p:guide orient="horz" pos="4056"/>
      </p:guideLst>
    </p:cSldViewPr>
  </p:slideViewPr>
  <p:notesTextViewPr>
    <p:cViewPr>
      <p:scale>
        <a:sx n="125" d="100"/>
        <a:sy n="125" d="100"/>
      </p:scale>
      <p:origin x="0" y="0"/>
    </p:cViewPr>
  </p:notesTextViewPr>
  <p:sorterViewPr>
    <p:cViewPr varScale="1">
      <p:scale>
        <a:sx n="1" d="1"/>
        <a:sy n="1" d="1"/>
      </p:scale>
      <p:origin x="0" y="-8034"/>
    </p:cViewPr>
  </p:sorterViewPr>
  <p:notesViewPr>
    <p:cSldViewPr snapToGrid="0">
      <p:cViewPr varScale="1">
        <p:scale>
          <a:sx n="69" d="100"/>
          <a:sy n="69" d="100"/>
        </p:scale>
        <p:origin x="170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B1B1A-31A1-1344-B3FE-787343808B96}" type="doc">
      <dgm:prSet loTypeId="urn:microsoft.com/office/officeart/2005/8/layout/process1" loCatId="" qsTypeId="urn:microsoft.com/office/officeart/2005/8/quickstyle/simple1" qsCatId="simple" csTypeId="urn:microsoft.com/office/officeart/2005/8/colors/accent0_3" csCatId="mainScheme" phldr="1"/>
      <dgm:spPr/>
    </dgm:pt>
    <dgm:pt modelId="{C97D6740-AEEC-0A4B-94BE-A6BD1DAF2CF0}">
      <dgm:prSet phldrT="[Text]" custT="1"/>
      <dgm:spPr/>
      <dgm:t>
        <a:bodyPr/>
        <a:lstStyle/>
        <a:p>
          <a:r>
            <a:rPr lang="en-US" sz="2400" dirty="0"/>
            <a:t>MRSA within the intestinal lumen is taken up by neutrophils</a:t>
          </a:r>
        </a:p>
      </dgm:t>
    </dgm:pt>
    <dgm:pt modelId="{1AD19484-7DF6-F041-A211-C4FE5B69A84F}" type="parTrans" cxnId="{2A470CA7-4F63-D049-B9F9-BE998C43D9D3}">
      <dgm:prSet/>
      <dgm:spPr/>
      <dgm:t>
        <a:bodyPr/>
        <a:lstStyle/>
        <a:p>
          <a:endParaRPr lang="en-US"/>
        </a:p>
      </dgm:t>
    </dgm:pt>
    <dgm:pt modelId="{D964A81D-D574-B542-8EF3-9DCCA2D781AF}" type="sibTrans" cxnId="{2A470CA7-4F63-D049-B9F9-BE998C43D9D3}">
      <dgm:prSet/>
      <dgm:spPr/>
      <dgm:t>
        <a:bodyPr/>
        <a:lstStyle/>
        <a:p>
          <a:endParaRPr lang="en-US"/>
        </a:p>
      </dgm:t>
    </dgm:pt>
    <dgm:pt modelId="{6DD06232-BF15-9948-8C51-4A5216E7BAEF}">
      <dgm:prSet phldrT="[Text]" custT="1"/>
      <dgm:spPr/>
      <dgm:t>
        <a:bodyPr/>
        <a:lstStyle/>
        <a:p>
          <a:r>
            <a:rPr lang="en-US" sz="2400" dirty="0"/>
            <a:t>MRSA within neutrophils acquires a dormant phenotype</a:t>
          </a:r>
        </a:p>
      </dgm:t>
    </dgm:pt>
    <dgm:pt modelId="{9C1A8233-624B-8F4F-9F9E-BD0C04E4879C}" type="parTrans" cxnId="{2BE26651-0F5D-C245-B639-92C15E6EC562}">
      <dgm:prSet/>
      <dgm:spPr/>
      <dgm:t>
        <a:bodyPr/>
        <a:lstStyle/>
        <a:p>
          <a:endParaRPr lang="en-US"/>
        </a:p>
      </dgm:t>
    </dgm:pt>
    <dgm:pt modelId="{CD04E8F0-E86B-6F48-B983-FE0D92457E19}" type="sibTrans" cxnId="{2BE26651-0F5D-C245-B639-92C15E6EC562}">
      <dgm:prSet/>
      <dgm:spPr/>
      <dgm:t>
        <a:bodyPr/>
        <a:lstStyle/>
        <a:p>
          <a:endParaRPr lang="en-US"/>
        </a:p>
      </dgm:t>
    </dgm:pt>
    <dgm:pt modelId="{CDB107AB-B6CB-084B-ACF7-E43DAE3F5DDF}">
      <dgm:prSet phldrT="[Text]" custT="1"/>
      <dgm:spPr/>
      <dgm:t>
        <a:bodyPr/>
        <a:lstStyle/>
        <a:p>
          <a:r>
            <a:rPr lang="en-US" sz="2400" dirty="0"/>
            <a:t>Neutrophils traffic to a site of injury/inflammation and release infectious payload</a:t>
          </a:r>
        </a:p>
      </dgm:t>
    </dgm:pt>
    <dgm:pt modelId="{F9FF908C-B596-F54F-88E2-025AB7FF9DC9}" type="parTrans" cxnId="{3BED5A63-3363-494A-8B3B-8AF390F70B87}">
      <dgm:prSet/>
      <dgm:spPr/>
      <dgm:t>
        <a:bodyPr/>
        <a:lstStyle/>
        <a:p>
          <a:endParaRPr lang="en-US"/>
        </a:p>
      </dgm:t>
    </dgm:pt>
    <dgm:pt modelId="{E07041B6-43F1-7B44-9CFD-D5A1EC5D8E98}" type="sibTrans" cxnId="{3BED5A63-3363-494A-8B3B-8AF390F70B87}">
      <dgm:prSet/>
      <dgm:spPr/>
      <dgm:t>
        <a:bodyPr/>
        <a:lstStyle/>
        <a:p>
          <a:endParaRPr lang="en-US"/>
        </a:p>
      </dgm:t>
    </dgm:pt>
    <dgm:pt modelId="{520E499B-EFC1-BF4B-8ABC-F26361B43E3E}">
      <dgm:prSet phldrT="[Text]"/>
      <dgm:spPr/>
      <dgm:t>
        <a:bodyPr/>
        <a:lstStyle/>
        <a:p>
          <a:r>
            <a:rPr lang="en-US" dirty="0"/>
            <a:t>MRSA within the area of injury re-acquires a virulent phenotype, resulting in infection</a:t>
          </a:r>
        </a:p>
      </dgm:t>
    </dgm:pt>
    <dgm:pt modelId="{1B9F8486-8217-D942-BA69-22EB3058CEEB}" type="parTrans" cxnId="{1416905F-0FA8-504E-BB9F-E9238602FAB2}">
      <dgm:prSet/>
      <dgm:spPr/>
      <dgm:t>
        <a:bodyPr/>
        <a:lstStyle/>
        <a:p>
          <a:endParaRPr lang="en-US"/>
        </a:p>
      </dgm:t>
    </dgm:pt>
    <dgm:pt modelId="{1CB9C15D-FFA9-C24C-AE52-A06F80818D40}" type="sibTrans" cxnId="{1416905F-0FA8-504E-BB9F-E9238602FAB2}">
      <dgm:prSet/>
      <dgm:spPr/>
      <dgm:t>
        <a:bodyPr/>
        <a:lstStyle/>
        <a:p>
          <a:endParaRPr lang="en-US"/>
        </a:p>
      </dgm:t>
    </dgm:pt>
    <dgm:pt modelId="{2D420BCE-9F80-5B40-B6C2-5A705733552B}" type="pres">
      <dgm:prSet presAssocID="{B1CB1B1A-31A1-1344-B3FE-787343808B96}" presName="Name0" presStyleCnt="0">
        <dgm:presLayoutVars>
          <dgm:dir/>
          <dgm:resizeHandles val="exact"/>
        </dgm:presLayoutVars>
      </dgm:prSet>
      <dgm:spPr/>
    </dgm:pt>
    <dgm:pt modelId="{58A0BF75-9779-0740-9A46-51670CBC2D60}" type="pres">
      <dgm:prSet presAssocID="{C97D6740-AEEC-0A4B-94BE-A6BD1DAF2CF0}" presName="node" presStyleLbl="node1" presStyleIdx="0" presStyleCnt="4">
        <dgm:presLayoutVars>
          <dgm:bulletEnabled val="1"/>
        </dgm:presLayoutVars>
      </dgm:prSet>
      <dgm:spPr/>
    </dgm:pt>
    <dgm:pt modelId="{D420BFF9-C314-A544-979B-606A867A1FB8}" type="pres">
      <dgm:prSet presAssocID="{D964A81D-D574-B542-8EF3-9DCCA2D781AF}" presName="sibTrans" presStyleLbl="sibTrans2D1" presStyleIdx="0" presStyleCnt="3"/>
      <dgm:spPr/>
    </dgm:pt>
    <dgm:pt modelId="{8885FA30-4937-BC4B-AA7C-97FDA2A49426}" type="pres">
      <dgm:prSet presAssocID="{D964A81D-D574-B542-8EF3-9DCCA2D781AF}" presName="connectorText" presStyleLbl="sibTrans2D1" presStyleIdx="0" presStyleCnt="3"/>
      <dgm:spPr/>
    </dgm:pt>
    <dgm:pt modelId="{EE54E57A-9B4B-294F-8EE3-74DFCD3DB499}" type="pres">
      <dgm:prSet presAssocID="{6DD06232-BF15-9948-8C51-4A5216E7BAEF}" presName="node" presStyleLbl="node1" presStyleIdx="1" presStyleCnt="4">
        <dgm:presLayoutVars>
          <dgm:bulletEnabled val="1"/>
        </dgm:presLayoutVars>
      </dgm:prSet>
      <dgm:spPr/>
    </dgm:pt>
    <dgm:pt modelId="{4226342F-D99C-E94C-AD42-54720D9DB6F5}" type="pres">
      <dgm:prSet presAssocID="{CD04E8F0-E86B-6F48-B983-FE0D92457E19}" presName="sibTrans" presStyleLbl="sibTrans2D1" presStyleIdx="1" presStyleCnt="3"/>
      <dgm:spPr/>
    </dgm:pt>
    <dgm:pt modelId="{29BBC322-FFDA-614A-A885-3A6D871A32A3}" type="pres">
      <dgm:prSet presAssocID="{CD04E8F0-E86B-6F48-B983-FE0D92457E19}" presName="connectorText" presStyleLbl="sibTrans2D1" presStyleIdx="1" presStyleCnt="3"/>
      <dgm:spPr/>
    </dgm:pt>
    <dgm:pt modelId="{95D800E3-6A85-AA49-BD88-2936C32B4D8A}" type="pres">
      <dgm:prSet presAssocID="{CDB107AB-B6CB-084B-ACF7-E43DAE3F5DDF}" presName="node" presStyleLbl="node1" presStyleIdx="2" presStyleCnt="4">
        <dgm:presLayoutVars>
          <dgm:bulletEnabled val="1"/>
        </dgm:presLayoutVars>
      </dgm:prSet>
      <dgm:spPr/>
    </dgm:pt>
    <dgm:pt modelId="{23882E43-0928-9E4E-9033-3490725FA6F9}" type="pres">
      <dgm:prSet presAssocID="{E07041B6-43F1-7B44-9CFD-D5A1EC5D8E98}" presName="sibTrans" presStyleLbl="sibTrans2D1" presStyleIdx="2" presStyleCnt="3"/>
      <dgm:spPr/>
    </dgm:pt>
    <dgm:pt modelId="{A55774E8-D172-2749-B724-62EC22FA0BB9}" type="pres">
      <dgm:prSet presAssocID="{E07041B6-43F1-7B44-9CFD-D5A1EC5D8E98}" presName="connectorText" presStyleLbl="sibTrans2D1" presStyleIdx="2" presStyleCnt="3"/>
      <dgm:spPr/>
    </dgm:pt>
    <dgm:pt modelId="{544FDA34-7C05-E747-AB59-7F29BC077AC2}" type="pres">
      <dgm:prSet presAssocID="{520E499B-EFC1-BF4B-8ABC-F26361B43E3E}" presName="node" presStyleLbl="node1" presStyleIdx="3" presStyleCnt="4">
        <dgm:presLayoutVars>
          <dgm:bulletEnabled val="1"/>
        </dgm:presLayoutVars>
      </dgm:prSet>
      <dgm:spPr/>
    </dgm:pt>
  </dgm:ptLst>
  <dgm:cxnLst>
    <dgm:cxn modelId="{DE1D6D0B-6C62-3849-9E0E-D2FF2D9C574D}" type="presOf" srcId="{CD04E8F0-E86B-6F48-B983-FE0D92457E19}" destId="{4226342F-D99C-E94C-AD42-54720D9DB6F5}" srcOrd="0" destOrd="0" presId="urn:microsoft.com/office/officeart/2005/8/layout/process1"/>
    <dgm:cxn modelId="{8E6DB11E-5D5E-104A-8759-AE2C80FD6C25}" type="presOf" srcId="{6DD06232-BF15-9948-8C51-4A5216E7BAEF}" destId="{EE54E57A-9B4B-294F-8EE3-74DFCD3DB499}" srcOrd="0" destOrd="0" presId="urn:microsoft.com/office/officeart/2005/8/layout/process1"/>
    <dgm:cxn modelId="{16F34639-F389-D04D-A46D-EC9817CFA05A}" type="presOf" srcId="{E07041B6-43F1-7B44-9CFD-D5A1EC5D8E98}" destId="{23882E43-0928-9E4E-9033-3490725FA6F9}" srcOrd="0" destOrd="0" presId="urn:microsoft.com/office/officeart/2005/8/layout/process1"/>
    <dgm:cxn modelId="{F8005B42-8ACC-D547-87BD-9C0E2339D6B8}" type="presOf" srcId="{CD04E8F0-E86B-6F48-B983-FE0D92457E19}" destId="{29BBC322-FFDA-614A-A885-3A6D871A32A3}" srcOrd="1" destOrd="0" presId="urn:microsoft.com/office/officeart/2005/8/layout/process1"/>
    <dgm:cxn modelId="{2BE26651-0F5D-C245-B639-92C15E6EC562}" srcId="{B1CB1B1A-31A1-1344-B3FE-787343808B96}" destId="{6DD06232-BF15-9948-8C51-4A5216E7BAEF}" srcOrd="1" destOrd="0" parTransId="{9C1A8233-624B-8F4F-9F9E-BD0C04E4879C}" sibTransId="{CD04E8F0-E86B-6F48-B983-FE0D92457E19}"/>
    <dgm:cxn modelId="{6FAF535D-A269-B44E-A19A-75EC532A82CC}" type="presOf" srcId="{E07041B6-43F1-7B44-9CFD-D5A1EC5D8E98}" destId="{A55774E8-D172-2749-B724-62EC22FA0BB9}" srcOrd="1" destOrd="0" presId="urn:microsoft.com/office/officeart/2005/8/layout/process1"/>
    <dgm:cxn modelId="{1416905F-0FA8-504E-BB9F-E9238602FAB2}" srcId="{B1CB1B1A-31A1-1344-B3FE-787343808B96}" destId="{520E499B-EFC1-BF4B-8ABC-F26361B43E3E}" srcOrd="3" destOrd="0" parTransId="{1B9F8486-8217-D942-BA69-22EB3058CEEB}" sibTransId="{1CB9C15D-FFA9-C24C-AE52-A06F80818D40}"/>
    <dgm:cxn modelId="{3BED5A63-3363-494A-8B3B-8AF390F70B87}" srcId="{B1CB1B1A-31A1-1344-B3FE-787343808B96}" destId="{CDB107AB-B6CB-084B-ACF7-E43DAE3F5DDF}" srcOrd="2" destOrd="0" parTransId="{F9FF908C-B596-F54F-88E2-025AB7FF9DC9}" sibTransId="{E07041B6-43F1-7B44-9CFD-D5A1EC5D8E98}"/>
    <dgm:cxn modelId="{A1058278-B83E-C042-8F5F-404D92ADBE0D}" type="presOf" srcId="{D964A81D-D574-B542-8EF3-9DCCA2D781AF}" destId="{8885FA30-4937-BC4B-AA7C-97FDA2A49426}" srcOrd="1" destOrd="0" presId="urn:microsoft.com/office/officeart/2005/8/layout/process1"/>
    <dgm:cxn modelId="{8B6E837A-4727-2442-9D0C-229DE40B10E4}" type="presOf" srcId="{C97D6740-AEEC-0A4B-94BE-A6BD1DAF2CF0}" destId="{58A0BF75-9779-0740-9A46-51670CBC2D60}" srcOrd="0" destOrd="0" presId="urn:microsoft.com/office/officeart/2005/8/layout/process1"/>
    <dgm:cxn modelId="{2A470CA7-4F63-D049-B9F9-BE998C43D9D3}" srcId="{B1CB1B1A-31A1-1344-B3FE-787343808B96}" destId="{C97D6740-AEEC-0A4B-94BE-A6BD1DAF2CF0}" srcOrd="0" destOrd="0" parTransId="{1AD19484-7DF6-F041-A211-C4FE5B69A84F}" sibTransId="{D964A81D-D574-B542-8EF3-9DCCA2D781AF}"/>
    <dgm:cxn modelId="{5553C0B5-721E-2A49-8F03-5E928D92863B}" type="presOf" srcId="{D964A81D-D574-B542-8EF3-9DCCA2D781AF}" destId="{D420BFF9-C314-A544-979B-606A867A1FB8}" srcOrd="0" destOrd="0" presId="urn:microsoft.com/office/officeart/2005/8/layout/process1"/>
    <dgm:cxn modelId="{6A5FDAD0-8137-1B48-8115-1C011830C6D0}" type="presOf" srcId="{B1CB1B1A-31A1-1344-B3FE-787343808B96}" destId="{2D420BCE-9F80-5B40-B6C2-5A705733552B}" srcOrd="0" destOrd="0" presId="urn:microsoft.com/office/officeart/2005/8/layout/process1"/>
    <dgm:cxn modelId="{20666EE6-8C5C-F34E-B84D-6CA6DA4FE483}" type="presOf" srcId="{CDB107AB-B6CB-084B-ACF7-E43DAE3F5DDF}" destId="{95D800E3-6A85-AA49-BD88-2936C32B4D8A}" srcOrd="0" destOrd="0" presId="urn:microsoft.com/office/officeart/2005/8/layout/process1"/>
    <dgm:cxn modelId="{5E3C41EF-5F75-5041-A0EF-7BCD45A8FA92}" type="presOf" srcId="{520E499B-EFC1-BF4B-8ABC-F26361B43E3E}" destId="{544FDA34-7C05-E747-AB59-7F29BC077AC2}" srcOrd="0" destOrd="0" presId="urn:microsoft.com/office/officeart/2005/8/layout/process1"/>
    <dgm:cxn modelId="{B5C2D90D-E456-F34F-83F8-0B70896A4275}" type="presParOf" srcId="{2D420BCE-9F80-5B40-B6C2-5A705733552B}" destId="{58A0BF75-9779-0740-9A46-51670CBC2D60}" srcOrd="0" destOrd="0" presId="urn:microsoft.com/office/officeart/2005/8/layout/process1"/>
    <dgm:cxn modelId="{6DE7E767-5E92-1542-AF7D-029791C77F6C}" type="presParOf" srcId="{2D420BCE-9F80-5B40-B6C2-5A705733552B}" destId="{D420BFF9-C314-A544-979B-606A867A1FB8}" srcOrd="1" destOrd="0" presId="urn:microsoft.com/office/officeart/2005/8/layout/process1"/>
    <dgm:cxn modelId="{344BF7FA-498F-4844-A70A-457C0CD3E184}" type="presParOf" srcId="{D420BFF9-C314-A544-979B-606A867A1FB8}" destId="{8885FA30-4937-BC4B-AA7C-97FDA2A49426}" srcOrd="0" destOrd="0" presId="urn:microsoft.com/office/officeart/2005/8/layout/process1"/>
    <dgm:cxn modelId="{EF17E8E5-EAC5-A94D-B080-93DD0D07E2DA}" type="presParOf" srcId="{2D420BCE-9F80-5B40-B6C2-5A705733552B}" destId="{EE54E57A-9B4B-294F-8EE3-74DFCD3DB499}" srcOrd="2" destOrd="0" presId="urn:microsoft.com/office/officeart/2005/8/layout/process1"/>
    <dgm:cxn modelId="{1DB8ED0A-45A0-254D-AC87-B92710BCDAC3}" type="presParOf" srcId="{2D420BCE-9F80-5B40-B6C2-5A705733552B}" destId="{4226342F-D99C-E94C-AD42-54720D9DB6F5}" srcOrd="3" destOrd="0" presId="urn:microsoft.com/office/officeart/2005/8/layout/process1"/>
    <dgm:cxn modelId="{2C898207-D7B1-284D-893A-0C9EF359D83F}" type="presParOf" srcId="{4226342F-D99C-E94C-AD42-54720D9DB6F5}" destId="{29BBC322-FFDA-614A-A885-3A6D871A32A3}" srcOrd="0" destOrd="0" presId="urn:microsoft.com/office/officeart/2005/8/layout/process1"/>
    <dgm:cxn modelId="{52BF75B1-8A17-884A-B515-3E075236BA99}" type="presParOf" srcId="{2D420BCE-9F80-5B40-B6C2-5A705733552B}" destId="{95D800E3-6A85-AA49-BD88-2936C32B4D8A}" srcOrd="4" destOrd="0" presId="urn:microsoft.com/office/officeart/2005/8/layout/process1"/>
    <dgm:cxn modelId="{790216BC-5B40-5D47-AD74-3A5B61F66C39}" type="presParOf" srcId="{2D420BCE-9F80-5B40-B6C2-5A705733552B}" destId="{23882E43-0928-9E4E-9033-3490725FA6F9}" srcOrd="5" destOrd="0" presId="urn:microsoft.com/office/officeart/2005/8/layout/process1"/>
    <dgm:cxn modelId="{45018778-7C85-1A44-896F-1E30012C32C3}" type="presParOf" srcId="{23882E43-0928-9E4E-9033-3490725FA6F9}" destId="{A55774E8-D172-2749-B724-62EC22FA0BB9}" srcOrd="0" destOrd="0" presId="urn:microsoft.com/office/officeart/2005/8/layout/process1"/>
    <dgm:cxn modelId="{44FA731A-12D2-264D-8F07-B37F596FDA21}" type="presParOf" srcId="{2D420BCE-9F80-5B40-B6C2-5A705733552B}" destId="{544FDA34-7C05-E747-AB59-7F29BC077AC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0BF75-9779-0740-9A46-51670CBC2D60}">
      <dsp:nvSpPr>
        <dsp:cNvPr id="0" name=""/>
        <dsp:cNvSpPr/>
      </dsp:nvSpPr>
      <dsp:spPr>
        <a:xfrm>
          <a:off x="10361" y="1287319"/>
          <a:ext cx="2144854" cy="28440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MRSA within the intestinal lumen is taken up by neutrophils</a:t>
          </a:r>
        </a:p>
      </dsp:txBody>
      <dsp:txXfrm>
        <a:off x="73182" y="1350140"/>
        <a:ext cx="2019212" cy="2718385"/>
      </dsp:txXfrm>
    </dsp:sp>
    <dsp:sp modelId="{D420BFF9-C314-A544-979B-606A867A1FB8}">
      <dsp:nvSpPr>
        <dsp:cNvPr id="0" name=""/>
        <dsp:cNvSpPr/>
      </dsp:nvSpPr>
      <dsp:spPr>
        <a:xfrm>
          <a:off x="2369701" y="2443371"/>
          <a:ext cx="454709" cy="53192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369701" y="2549756"/>
        <a:ext cx="318296" cy="319153"/>
      </dsp:txXfrm>
    </dsp:sp>
    <dsp:sp modelId="{EE54E57A-9B4B-294F-8EE3-74DFCD3DB499}">
      <dsp:nvSpPr>
        <dsp:cNvPr id="0" name=""/>
        <dsp:cNvSpPr/>
      </dsp:nvSpPr>
      <dsp:spPr>
        <a:xfrm>
          <a:off x="3013158" y="1287319"/>
          <a:ext cx="2144854" cy="28440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MRSA within neutrophils acquires a dormant phenotype</a:t>
          </a:r>
        </a:p>
      </dsp:txBody>
      <dsp:txXfrm>
        <a:off x="3075979" y="1350140"/>
        <a:ext cx="2019212" cy="2718385"/>
      </dsp:txXfrm>
    </dsp:sp>
    <dsp:sp modelId="{4226342F-D99C-E94C-AD42-54720D9DB6F5}">
      <dsp:nvSpPr>
        <dsp:cNvPr id="0" name=""/>
        <dsp:cNvSpPr/>
      </dsp:nvSpPr>
      <dsp:spPr>
        <a:xfrm>
          <a:off x="5372498" y="2443371"/>
          <a:ext cx="454709" cy="53192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72498" y="2549756"/>
        <a:ext cx="318296" cy="319153"/>
      </dsp:txXfrm>
    </dsp:sp>
    <dsp:sp modelId="{95D800E3-6A85-AA49-BD88-2936C32B4D8A}">
      <dsp:nvSpPr>
        <dsp:cNvPr id="0" name=""/>
        <dsp:cNvSpPr/>
      </dsp:nvSpPr>
      <dsp:spPr>
        <a:xfrm>
          <a:off x="6015954" y="1287319"/>
          <a:ext cx="2144854" cy="28440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Neutrophils traffic to a site of injury/inflammation and release infectious payload</a:t>
          </a:r>
        </a:p>
      </dsp:txBody>
      <dsp:txXfrm>
        <a:off x="6078775" y="1350140"/>
        <a:ext cx="2019212" cy="2718385"/>
      </dsp:txXfrm>
    </dsp:sp>
    <dsp:sp modelId="{23882E43-0928-9E4E-9033-3490725FA6F9}">
      <dsp:nvSpPr>
        <dsp:cNvPr id="0" name=""/>
        <dsp:cNvSpPr/>
      </dsp:nvSpPr>
      <dsp:spPr>
        <a:xfrm>
          <a:off x="8375295" y="2443371"/>
          <a:ext cx="454709" cy="53192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375295" y="2549756"/>
        <a:ext cx="318296" cy="319153"/>
      </dsp:txXfrm>
    </dsp:sp>
    <dsp:sp modelId="{544FDA34-7C05-E747-AB59-7F29BC077AC2}">
      <dsp:nvSpPr>
        <dsp:cNvPr id="0" name=""/>
        <dsp:cNvSpPr/>
      </dsp:nvSpPr>
      <dsp:spPr>
        <a:xfrm>
          <a:off x="9018751" y="1287319"/>
          <a:ext cx="2144854" cy="28440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MRSA within the area of injury re-acquires a virulent phenotype, resulting in infection</a:t>
          </a:r>
        </a:p>
      </dsp:txBody>
      <dsp:txXfrm>
        <a:off x="9081572" y="1350140"/>
        <a:ext cx="2019212" cy="27183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Times New Roman Regular"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Times New Roman Regular" charset="0"/>
              </a:defRPr>
            </a:lvl1pPr>
          </a:lstStyle>
          <a:p>
            <a:fld id="{E8D89BE3-BBAE-324E-8694-49ADD0D29FA8}" type="datetimeFigureOut">
              <a:rPr lang="en-US" smtClean="0"/>
              <a:pPr/>
              <a:t>8/29/19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Regular" charset="0"/>
              </a:defRPr>
            </a:lvl1pPr>
          </a:lstStyle>
          <a:p>
            <a:fld id="{16A6A2D8-320F-B040-BDF8-ECE82A4BFF7F}" type="slidenum">
              <a:rPr lang="en-US" smtClean="0"/>
              <a:pPr/>
              <a:t>‹#›</a:t>
            </a:fld>
            <a:endParaRPr lang="en-US" dirty="0"/>
          </a:p>
        </p:txBody>
      </p:sp>
    </p:spTree>
    <p:extLst>
      <p:ext uri="{BB962C8B-B14F-4D97-AF65-F5344CB8AC3E}">
        <p14:creationId xmlns:p14="http://schemas.microsoft.com/office/powerpoint/2010/main" val="97096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Regular" charset="0"/>
        <a:ea typeface="+mn-ea"/>
        <a:cs typeface="+mn-cs"/>
      </a:defRPr>
    </a:lvl1pPr>
    <a:lvl2pPr marL="457200" algn="l" defTabSz="914400" rtl="0" eaLnBrk="1" latinLnBrk="0" hangingPunct="1">
      <a:defRPr sz="1200" b="0" i="0" kern="1200">
        <a:solidFill>
          <a:schemeClr val="tx1"/>
        </a:solidFill>
        <a:latin typeface="Times New Roman Regular" charset="0"/>
        <a:ea typeface="+mn-ea"/>
        <a:cs typeface="+mn-cs"/>
      </a:defRPr>
    </a:lvl2pPr>
    <a:lvl3pPr marL="914400" algn="l" defTabSz="914400" rtl="0" eaLnBrk="1" latinLnBrk="0" hangingPunct="1">
      <a:defRPr sz="1200" b="0" i="0" kern="1200">
        <a:solidFill>
          <a:schemeClr val="tx1"/>
        </a:solidFill>
        <a:latin typeface="Times New Roman Regular" charset="0"/>
        <a:ea typeface="+mn-ea"/>
        <a:cs typeface="+mn-cs"/>
      </a:defRPr>
    </a:lvl3pPr>
    <a:lvl4pPr marL="1371600" algn="l" defTabSz="914400" rtl="0" eaLnBrk="1" latinLnBrk="0" hangingPunct="1">
      <a:defRPr sz="1200" b="0" i="0" kern="1200">
        <a:solidFill>
          <a:schemeClr val="tx1"/>
        </a:solidFill>
        <a:latin typeface="Times New Roman Regular" charset="0"/>
        <a:ea typeface="+mn-ea"/>
        <a:cs typeface="+mn-cs"/>
      </a:defRPr>
    </a:lvl4pPr>
    <a:lvl5pPr marL="1828800" algn="l" defTabSz="914400" rtl="0" eaLnBrk="1" latinLnBrk="0" hangingPunct="1">
      <a:defRPr sz="1200" b="0" i="0" kern="1200">
        <a:solidFill>
          <a:schemeClr val="tx1"/>
        </a:solidFill>
        <a:latin typeface="Times New Roman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6A6A2D8-320F-B040-BDF8-ECE82A4BFF7F}" type="slidenum">
              <a:rPr lang="en-US" smtClean="0"/>
              <a:t>1</a:t>
            </a:fld>
            <a:endParaRPr lang="en-US"/>
          </a:p>
        </p:txBody>
      </p:sp>
    </p:spTree>
    <p:extLst>
      <p:ext uri="{BB962C8B-B14F-4D97-AF65-F5344CB8AC3E}">
        <p14:creationId xmlns:p14="http://schemas.microsoft.com/office/powerpoint/2010/main" val="91029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13</a:t>
            </a:fld>
            <a:endParaRPr lang="en-US" dirty="0"/>
          </a:p>
        </p:txBody>
      </p:sp>
    </p:spTree>
    <p:extLst>
      <p:ext uri="{BB962C8B-B14F-4D97-AF65-F5344CB8AC3E}">
        <p14:creationId xmlns:p14="http://schemas.microsoft.com/office/powerpoint/2010/main" val="79682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18</a:t>
            </a:fld>
            <a:endParaRPr lang="en-US"/>
          </a:p>
        </p:txBody>
      </p:sp>
    </p:spTree>
    <p:extLst>
      <p:ext uri="{BB962C8B-B14F-4D97-AF65-F5344CB8AC3E}">
        <p14:creationId xmlns:p14="http://schemas.microsoft.com/office/powerpoint/2010/main" val="172774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21</a:t>
            </a:fld>
            <a:endParaRPr lang="en-US"/>
          </a:p>
        </p:txBody>
      </p:sp>
    </p:spTree>
    <p:extLst>
      <p:ext uri="{BB962C8B-B14F-4D97-AF65-F5344CB8AC3E}">
        <p14:creationId xmlns:p14="http://schemas.microsoft.com/office/powerpoint/2010/main" val="122365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22</a:t>
            </a:fld>
            <a:endParaRPr lang="en-US"/>
          </a:p>
        </p:txBody>
      </p:sp>
    </p:spTree>
    <p:extLst>
      <p:ext uri="{BB962C8B-B14F-4D97-AF65-F5344CB8AC3E}">
        <p14:creationId xmlns:p14="http://schemas.microsoft.com/office/powerpoint/2010/main" val="112216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23</a:t>
            </a:fld>
            <a:endParaRPr lang="en-US"/>
          </a:p>
        </p:txBody>
      </p:sp>
    </p:spTree>
    <p:extLst>
      <p:ext uri="{BB962C8B-B14F-4D97-AF65-F5344CB8AC3E}">
        <p14:creationId xmlns:p14="http://schemas.microsoft.com/office/powerpoint/2010/main" val="33433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24</a:t>
            </a:fld>
            <a:endParaRPr lang="en-US"/>
          </a:p>
        </p:txBody>
      </p:sp>
    </p:spTree>
    <p:extLst>
      <p:ext uri="{BB962C8B-B14F-4D97-AF65-F5344CB8AC3E}">
        <p14:creationId xmlns:p14="http://schemas.microsoft.com/office/powerpoint/2010/main" val="135447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25</a:t>
            </a:fld>
            <a:endParaRPr lang="en-US" dirty="0"/>
          </a:p>
        </p:txBody>
      </p:sp>
    </p:spTree>
    <p:extLst>
      <p:ext uri="{BB962C8B-B14F-4D97-AF65-F5344CB8AC3E}">
        <p14:creationId xmlns:p14="http://schemas.microsoft.com/office/powerpoint/2010/main" val="24361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28</a:t>
            </a:fld>
            <a:endParaRPr lang="en-US"/>
          </a:p>
        </p:txBody>
      </p:sp>
    </p:spTree>
    <p:extLst>
      <p:ext uri="{BB962C8B-B14F-4D97-AF65-F5344CB8AC3E}">
        <p14:creationId xmlns:p14="http://schemas.microsoft.com/office/powerpoint/2010/main" val="179535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2</a:t>
            </a:fld>
            <a:endParaRPr lang="en-US"/>
          </a:p>
        </p:txBody>
      </p:sp>
    </p:spTree>
    <p:extLst>
      <p:ext uri="{BB962C8B-B14F-4D97-AF65-F5344CB8AC3E}">
        <p14:creationId xmlns:p14="http://schemas.microsoft.com/office/powerpoint/2010/main" val="153232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t>5</a:t>
            </a:fld>
            <a:endParaRPr lang="en-US"/>
          </a:p>
        </p:txBody>
      </p:sp>
    </p:spTree>
    <p:extLst>
      <p:ext uri="{BB962C8B-B14F-4D97-AF65-F5344CB8AC3E}">
        <p14:creationId xmlns:p14="http://schemas.microsoft.com/office/powerpoint/2010/main" val="118717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7</a:t>
            </a:fld>
            <a:endParaRPr lang="en-US" dirty="0"/>
          </a:p>
        </p:txBody>
      </p:sp>
    </p:spTree>
    <p:extLst>
      <p:ext uri="{BB962C8B-B14F-4D97-AF65-F5344CB8AC3E}">
        <p14:creationId xmlns:p14="http://schemas.microsoft.com/office/powerpoint/2010/main" val="159227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8</a:t>
            </a:fld>
            <a:endParaRPr lang="en-US" dirty="0"/>
          </a:p>
        </p:txBody>
      </p:sp>
    </p:spTree>
    <p:extLst>
      <p:ext uri="{BB962C8B-B14F-4D97-AF65-F5344CB8AC3E}">
        <p14:creationId xmlns:p14="http://schemas.microsoft.com/office/powerpoint/2010/main" val="9741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lnSpc>
                <a:spcPct val="110000"/>
              </a:lnSpc>
              <a:spcBef>
                <a:spcPct val="0"/>
              </a:spcBef>
              <a:spcAft>
                <a:spcPts val="1025"/>
              </a:spcAft>
              <a:buNone/>
              <a:defRPr/>
            </a:pPr>
            <a:endParaRPr lang="en-US" altLang="en-US" sz="1600" dirty="0">
              <a:cs typeface="Times New Roman Regular" charset="0"/>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ヒラギノ角ゴ Pro W3" pitchFamily="-127" charset="-128"/>
              </a:defRPr>
            </a:lvl1pPr>
            <a:lvl2pPr marL="742950" indent="-285750">
              <a:defRPr sz="2400">
                <a:solidFill>
                  <a:schemeClr val="tx1"/>
                </a:solidFill>
                <a:latin typeface="Calibri" panose="020F0502020204030204" pitchFamily="34" charset="0"/>
                <a:ea typeface="ヒラギノ角ゴ Pro W3" pitchFamily="-127" charset="-128"/>
              </a:defRPr>
            </a:lvl2pPr>
            <a:lvl3pPr marL="1143000" indent="-228600">
              <a:defRPr sz="2400">
                <a:solidFill>
                  <a:schemeClr val="tx1"/>
                </a:solidFill>
                <a:latin typeface="Calibri" panose="020F0502020204030204" pitchFamily="34" charset="0"/>
                <a:ea typeface="ヒラギノ角ゴ Pro W3" pitchFamily="-127" charset="-128"/>
              </a:defRPr>
            </a:lvl3pPr>
            <a:lvl4pPr marL="1600200" indent="-228600">
              <a:defRPr sz="2400">
                <a:solidFill>
                  <a:schemeClr val="tx1"/>
                </a:solidFill>
                <a:latin typeface="Calibri" panose="020F0502020204030204" pitchFamily="34" charset="0"/>
                <a:ea typeface="ヒラギノ角ゴ Pro W3" pitchFamily="-127" charset="-128"/>
              </a:defRPr>
            </a:lvl4pPr>
            <a:lvl5pPr marL="2057400" indent="-22860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fld id="{41F5139F-B24C-4D1F-958D-8F8C93B610C7}" type="slidenum">
              <a:rPr lang="en-US" altLang="en-US" sz="1200" smtClean="0">
                <a:latin typeface="Times New Roman Regular" charset="0"/>
                <a:ea typeface="Times New Roman Regular" charset="0"/>
              </a:rPr>
              <a:pPr/>
              <a:t>9</a:t>
            </a:fld>
            <a:endParaRPr lang="en-US" altLang="en-US" sz="1200" dirty="0">
              <a:latin typeface="Times New Roman Regular" charset="0"/>
              <a:ea typeface="Times New Roman Regular" charset="0"/>
            </a:endParaRPr>
          </a:p>
        </p:txBody>
      </p:sp>
    </p:spTree>
    <p:extLst>
      <p:ext uri="{BB962C8B-B14F-4D97-AF65-F5344CB8AC3E}">
        <p14:creationId xmlns:p14="http://schemas.microsoft.com/office/powerpoint/2010/main" val="206409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10</a:t>
            </a:fld>
            <a:endParaRPr lang="en-US" dirty="0"/>
          </a:p>
        </p:txBody>
      </p:sp>
    </p:spTree>
    <p:extLst>
      <p:ext uri="{BB962C8B-B14F-4D97-AF65-F5344CB8AC3E}">
        <p14:creationId xmlns:p14="http://schemas.microsoft.com/office/powerpoint/2010/main" val="64541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a:t>
            </a:r>
            <a:r>
              <a:rPr lang="en-US" baseline="0" dirty="0"/>
              <a:t> was able to show intestinal colonization with MRSA that remained on POD2 and to a lesser extent on POD7 as seen on the right via luminescence imaging.  Via IHC they were also able to find MRSA and neutrophils in close contact in the intestine.  They saw both Neutrophils that had entered the </a:t>
            </a:r>
            <a:r>
              <a:rPr lang="en-US" baseline="0" dirty="0" err="1"/>
              <a:t>cecal</a:t>
            </a:r>
            <a:r>
              <a:rPr lang="en-US" baseline="0" dirty="0"/>
              <a:t> lumen, and MRSA that had invaded the intestinal epithelium</a:t>
            </a:r>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11</a:t>
            </a:fld>
            <a:endParaRPr lang="en-US" dirty="0"/>
          </a:p>
        </p:txBody>
      </p:sp>
    </p:spTree>
    <p:extLst>
      <p:ext uri="{BB962C8B-B14F-4D97-AF65-F5344CB8AC3E}">
        <p14:creationId xmlns:p14="http://schemas.microsoft.com/office/powerpoint/2010/main" val="159711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6A2D8-320F-B040-BDF8-ECE82A4BFF7F}" type="slidenum">
              <a:rPr lang="en-US" smtClean="0"/>
              <a:pPr/>
              <a:t>12</a:t>
            </a:fld>
            <a:endParaRPr lang="en-US" dirty="0"/>
          </a:p>
        </p:txBody>
      </p:sp>
    </p:spTree>
    <p:extLst>
      <p:ext uri="{BB962C8B-B14F-4D97-AF65-F5344CB8AC3E}">
        <p14:creationId xmlns:p14="http://schemas.microsoft.com/office/powerpoint/2010/main" val="201921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8422768"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8422768"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08052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611911" y="1923648"/>
            <a:ext cx="3517752" cy="3517752"/>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8" name="Text Placeholder 7"/>
          <p:cNvSpPr>
            <a:spLocks noGrp="1"/>
          </p:cNvSpPr>
          <p:nvPr>
            <p:ph type="body" sz="quarter" idx="13" hasCustomPrompt="1"/>
          </p:nvPr>
        </p:nvSpPr>
        <p:spPr>
          <a:xfrm>
            <a:off x="423058" y="413130"/>
            <a:ext cx="8422768"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8422768"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6310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2"/>
          <p:cNvSpPr>
            <a:spLocks noGrp="1"/>
          </p:cNvSpPr>
          <p:nvPr>
            <p:ph type="pic" sz="quarter" idx="15"/>
          </p:nvPr>
        </p:nvSpPr>
        <p:spPr>
          <a:xfrm>
            <a:off x="8172451" y="388454"/>
            <a:ext cx="3600450" cy="6049705"/>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 name="Text Placeholder 7"/>
          <p:cNvSpPr>
            <a:spLocks noGrp="1"/>
          </p:cNvSpPr>
          <p:nvPr>
            <p:ph type="body" sz="quarter" idx="13" hasCustomPrompt="1"/>
          </p:nvPr>
        </p:nvSpPr>
        <p:spPr>
          <a:xfrm>
            <a:off x="423058" y="413130"/>
            <a:ext cx="8422768"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8422768"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773844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8422768"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8422768"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9"/>
          <p:cNvSpPr>
            <a:spLocks noGrp="1"/>
          </p:cNvSpPr>
          <p:nvPr>
            <p:ph type="pic" sz="quarter" idx="10"/>
          </p:nvPr>
        </p:nvSpPr>
        <p:spPr>
          <a:xfrm>
            <a:off x="5907156" y="2887203"/>
            <a:ext cx="1342471" cy="1179576"/>
          </a:xfrm>
          <a:custGeom>
            <a:avLst/>
            <a:gdLst>
              <a:gd name="connsiteX0" fmla="*/ 589788 w 1342471"/>
              <a:gd name="connsiteY0" fmla="*/ 0 h 1179576"/>
              <a:gd name="connsiteX1" fmla="*/ 1179576 w 1342471"/>
              <a:gd name="connsiteY1" fmla="*/ 589788 h 1179576"/>
              <a:gd name="connsiteX2" fmla="*/ 1172063 w 1342471"/>
              <a:gd name="connsiteY2" fmla="*/ 664316 h 1179576"/>
              <a:gd name="connsiteX3" fmla="*/ 1342471 w 1342471"/>
              <a:gd name="connsiteY3" fmla="*/ 853118 h 1179576"/>
              <a:gd name="connsiteX4" fmla="*/ 1103083 w 1342471"/>
              <a:gd name="connsiteY4" fmla="*/ 874899 h 1179576"/>
              <a:gd name="connsiteX5" fmla="*/ 1078850 w 1342471"/>
              <a:gd name="connsiteY5" fmla="*/ 919544 h 1179576"/>
              <a:gd name="connsiteX6" fmla="*/ 589788 w 1342471"/>
              <a:gd name="connsiteY6" fmla="*/ 1179576 h 1179576"/>
              <a:gd name="connsiteX7" fmla="*/ 0 w 1342471"/>
              <a:gd name="connsiteY7" fmla="*/ 589788 h 1179576"/>
              <a:gd name="connsiteX8" fmla="*/ 589788 w 1342471"/>
              <a:gd name="connsiteY8" fmla="*/ 0 h 117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71" h="1179576">
                <a:moveTo>
                  <a:pt x="589788" y="0"/>
                </a:moveTo>
                <a:cubicBezTo>
                  <a:pt x="915519" y="0"/>
                  <a:pt x="1179576" y="264057"/>
                  <a:pt x="1179576" y="589788"/>
                </a:cubicBezTo>
                <a:lnTo>
                  <a:pt x="1172063" y="664316"/>
                </a:lnTo>
                <a:lnTo>
                  <a:pt x="1342471" y="853118"/>
                </a:lnTo>
                <a:lnTo>
                  <a:pt x="1103083" y="874899"/>
                </a:lnTo>
                <a:lnTo>
                  <a:pt x="1078850" y="919544"/>
                </a:lnTo>
                <a:cubicBezTo>
                  <a:pt x="972861" y="1076429"/>
                  <a:pt x="793370" y="1179576"/>
                  <a:pt x="589788" y="1179576"/>
                </a:cubicBezTo>
                <a:cubicBezTo>
                  <a:pt x="264057" y="1179576"/>
                  <a:pt x="0" y="915519"/>
                  <a:pt x="0" y="589788"/>
                </a:cubicBezTo>
                <a:cubicBezTo>
                  <a:pt x="0" y="264057"/>
                  <a:pt x="264057" y="0"/>
                  <a:pt x="589788" y="0"/>
                </a:cubicBez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
        <p:nvSpPr>
          <p:cNvPr id="5" name="Picture Placeholder 10"/>
          <p:cNvSpPr>
            <a:spLocks noGrp="1"/>
          </p:cNvSpPr>
          <p:nvPr>
            <p:ph type="pic" sz="quarter" idx="11"/>
          </p:nvPr>
        </p:nvSpPr>
        <p:spPr>
          <a:xfrm>
            <a:off x="5907156" y="1037309"/>
            <a:ext cx="1342471" cy="1179576"/>
          </a:xfrm>
          <a:custGeom>
            <a:avLst/>
            <a:gdLst>
              <a:gd name="connsiteX0" fmla="*/ 589788 w 1342471"/>
              <a:gd name="connsiteY0" fmla="*/ 0 h 1179576"/>
              <a:gd name="connsiteX1" fmla="*/ 1179576 w 1342471"/>
              <a:gd name="connsiteY1" fmla="*/ 589788 h 1179576"/>
              <a:gd name="connsiteX2" fmla="*/ 1172063 w 1342471"/>
              <a:gd name="connsiteY2" fmla="*/ 664316 h 1179576"/>
              <a:gd name="connsiteX3" fmla="*/ 1342471 w 1342471"/>
              <a:gd name="connsiteY3" fmla="*/ 853118 h 1179576"/>
              <a:gd name="connsiteX4" fmla="*/ 1103083 w 1342471"/>
              <a:gd name="connsiteY4" fmla="*/ 874899 h 1179576"/>
              <a:gd name="connsiteX5" fmla="*/ 1078850 w 1342471"/>
              <a:gd name="connsiteY5" fmla="*/ 919544 h 1179576"/>
              <a:gd name="connsiteX6" fmla="*/ 589788 w 1342471"/>
              <a:gd name="connsiteY6" fmla="*/ 1179576 h 1179576"/>
              <a:gd name="connsiteX7" fmla="*/ 0 w 1342471"/>
              <a:gd name="connsiteY7" fmla="*/ 589788 h 1179576"/>
              <a:gd name="connsiteX8" fmla="*/ 589788 w 1342471"/>
              <a:gd name="connsiteY8" fmla="*/ 0 h 117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71" h="1179576">
                <a:moveTo>
                  <a:pt x="589788" y="0"/>
                </a:moveTo>
                <a:cubicBezTo>
                  <a:pt x="915519" y="0"/>
                  <a:pt x="1179576" y="264057"/>
                  <a:pt x="1179576" y="589788"/>
                </a:cubicBezTo>
                <a:lnTo>
                  <a:pt x="1172063" y="664316"/>
                </a:lnTo>
                <a:lnTo>
                  <a:pt x="1342471" y="853118"/>
                </a:lnTo>
                <a:lnTo>
                  <a:pt x="1103083" y="874899"/>
                </a:lnTo>
                <a:lnTo>
                  <a:pt x="1078850" y="919544"/>
                </a:lnTo>
                <a:cubicBezTo>
                  <a:pt x="972861" y="1076429"/>
                  <a:pt x="793370" y="1179576"/>
                  <a:pt x="589788" y="1179576"/>
                </a:cubicBezTo>
                <a:cubicBezTo>
                  <a:pt x="264057" y="1179576"/>
                  <a:pt x="0" y="915519"/>
                  <a:pt x="0" y="589788"/>
                </a:cubicBezTo>
                <a:cubicBezTo>
                  <a:pt x="0" y="264057"/>
                  <a:pt x="264057" y="0"/>
                  <a:pt x="589788" y="0"/>
                </a:cubicBez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
        <p:nvSpPr>
          <p:cNvPr id="6" name="Picture Placeholder 11"/>
          <p:cNvSpPr>
            <a:spLocks noGrp="1"/>
          </p:cNvSpPr>
          <p:nvPr>
            <p:ph type="pic" sz="quarter" idx="12"/>
          </p:nvPr>
        </p:nvSpPr>
        <p:spPr>
          <a:xfrm>
            <a:off x="5907156" y="4710618"/>
            <a:ext cx="1342471" cy="1179576"/>
          </a:xfrm>
          <a:custGeom>
            <a:avLst/>
            <a:gdLst>
              <a:gd name="connsiteX0" fmla="*/ 589788 w 1342471"/>
              <a:gd name="connsiteY0" fmla="*/ 0 h 1179576"/>
              <a:gd name="connsiteX1" fmla="*/ 1179576 w 1342471"/>
              <a:gd name="connsiteY1" fmla="*/ 589788 h 1179576"/>
              <a:gd name="connsiteX2" fmla="*/ 1172063 w 1342471"/>
              <a:gd name="connsiteY2" fmla="*/ 664316 h 1179576"/>
              <a:gd name="connsiteX3" fmla="*/ 1342471 w 1342471"/>
              <a:gd name="connsiteY3" fmla="*/ 853118 h 1179576"/>
              <a:gd name="connsiteX4" fmla="*/ 1103083 w 1342471"/>
              <a:gd name="connsiteY4" fmla="*/ 874899 h 1179576"/>
              <a:gd name="connsiteX5" fmla="*/ 1078850 w 1342471"/>
              <a:gd name="connsiteY5" fmla="*/ 919544 h 1179576"/>
              <a:gd name="connsiteX6" fmla="*/ 589788 w 1342471"/>
              <a:gd name="connsiteY6" fmla="*/ 1179576 h 1179576"/>
              <a:gd name="connsiteX7" fmla="*/ 0 w 1342471"/>
              <a:gd name="connsiteY7" fmla="*/ 589788 h 1179576"/>
              <a:gd name="connsiteX8" fmla="*/ 589788 w 1342471"/>
              <a:gd name="connsiteY8" fmla="*/ 0 h 117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71" h="1179576">
                <a:moveTo>
                  <a:pt x="589788" y="0"/>
                </a:moveTo>
                <a:cubicBezTo>
                  <a:pt x="915519" y="0"/>
                  <a:pt x="1179576" y="264057"/>
                  <a:pt x="1179576" y="589788"/>
                </a:cubicBezTo>
                <a:lnTo>
                  <a:pt x="1172063" y="664316"/>
                </a:lnTo>
                <a:lnTo>
                  <a:pt x="1342471" y="853118"/>
                </a:lnTo>
                <a:lnTo>
                  <a:pt x="1103083" y="874899"/>
                </a:lnTo>
                <a:lnTo>
                  <a:pt x="1078850" y="919544"/>
                </a:lnTo>
                <a:cubicBezTo>
                  <a:pt x="972861" y="1076429"/>
                  <a:pt x="793370" y="1179576"/>
                  <a:pt x="589788" y="1179576"/>
                </a:cubicBezTo>
                <a:cubicBezTo>
                  <a:pt x="264057" y="1179576"/>
                  <a:pt x="0" y="915519"/>
                  <a:pt x="0" y="589788"/>
                </a:cubicBezTo>
                <a:cubicBezTo>
                  <a:pt x="0" y="264057"/>
                  <a:pt x="264057" y="0"/>
                  <a:pt x="589788" y="0"/>
                </a:cubicBez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456501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66672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5" name="Picture Placeholder 2"/>
          <p:cNvSpPr>
            <a:spLocks noGrp="1"/>
          </p:cNvSpPr>
          <p:nvPr>
            <p:ph type="pic" sz="quarter" idx="39"/>
          </p:nvPr>
        </p:nvSpPr>
        <p:spPr>
          <a:xfrm>
            <a:off x="0" y="0"/>
            <a:ext cx="12191999" cy="436245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261987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5" name="Picture Placeholder 2"/>
          <p:cNvSpPr>
            <a:spLocks noGrp="1"/>
          </p:cNvSpPr>
          <p:nvPr>
            <p:ph type="pic" sz="quarter" idx="39"/>
          </p:nvPr>
        </p:nvSpPr>
        <p:spPr>
          <a:xfrm>
            <a:off x="0" y="0"/>
            <a:ext cx="12191999" cy="380619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9" name="Picture Placeholder 2"/>
          <p:cNvSpPr>
            <a:spLocks noGrp="1"/>
          </p:cNvSpPr>
          <p:nvPr>
            <p:ph type="pic" sz="quarter" idx="16"/>
          </p:nvPr>
        </p:nvSpPr>
        <p:spPr>
          <a:xfrm>
            <a:off x="5227318" y="1551147"/>
            <a:ext cx="1737362" cy="1737362"/>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69910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6" name="Picture Placeholder 2"/>
          <p:cNvSpPr>
            <a:spLocks noGrp="1"/>
          </p:cNvSpPr>
          <p:nvPr>
            <p:ph type="pic" sz="quarter" idx="16"/>
          </p:nvPr>
        </p:nvSpPr>
        <p:spPr>
          <a:xfrm>
            <a:off x="1476374" y="1873164"/>
            <a:ext cx="3352802" cy="3352802"/>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9" name="Picture Placeholder 2"/>
          <p:cNvSpPr>
            <a:spLocks noGrp="1"/>
          </p:cNvSpPr>
          <p:nvPr>
            <p:ph type="pic" sz="quarter" idx="17"/>
          </p:nvPr>
        </p:nvSpPr>
        <p:spPr>
          <a:xfrm>
            <a:off x="7362824" y="1873164"/>
            <a:ext cx="3352802" cy="3352802"/>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443764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8"/>
          <p:cNvSpPr>
            <a:spLocks noGrp="1"/>
          </p:cNvSpPr>
          <p:nvPr>
            <p:ph type="pic" sz="quarter" idx="12"/>
          </p:nvPr>
        </p:nvSpPr>
        <p:spPr>
          <a:xfrm>
            <a:off x="3644489" y="1701727"/>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5" name="Picture Placeholder 8"/>
          <p:cNvSpPr>
            <a:spLocks noGrp="1"/>
          </p:cNvSpPr>
          <p:nvPr>
            <p:ph type="pic" sz="quarter" idx="15"/>
          </p:nvPr>
        </p:nvSpPr>
        <p:spPr>
          <a:xfrm>
            <a:off x="6329828" y="4406376"/>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6" name="Picture Placeholder 8"/>
          <p:cNvSpPr>
            <a:spLocks noGrp="1"/>
          </p:cNvSpPr>
          <p:nvPr>
            <p:ph type="pic" sz="quarter" idx="16"/>
          </p:nvPr>
        </p:nvSpPr>
        <p:spPr>
          <a:xfrm>
            <a:off x="954263" y="4406376"/>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4141260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5" name="Picture Placeholder 8"/>
          <p:cNvSpPr>
            <a:spLocks noGrp="1"/>
          </p:cNvSpPr>
          <p:nvPr>
            <p:ph type="pic" sz="quarter" idx="15"/>
          </p:nvPr>
        </p:nvSpPr>
        <p:spPr>
          <a:xfrm>
            <a:off x="6329828" y="-2465225"/>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6" name="Picture Placeholder 8"/>
          <p:cNvSpPr>
            <a:spLocks noGrp="1"/>
          </p:cNvSpPr>
          <p:nvPr>
            <p:ph type="pic" sz="quarter" idx="16"/>
          </p:nvPr>
        </p:nvSpPr>
        <p:spPr>
          <a:xfrm>
            <a:off x="954263" y="-2465225"/>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9" name="Picture Placeholder 8"/>
          <p:cNvSpPr>
            <a:spLocks noGrp="1"/>
          </p:cNvSpPr>
          <p:nvPr>
            <p:ph type="pic" sz="quarter" idx="17"/>
          </p:nvPr>
        </p:nvSpPr>
        <p:spPr>
          <a:xfrm>
            <a:off x="3644489" y="208510"/>
            <a:ext cx="4907152" cy="4908212"/>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1970397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2" name="Picture Placeholder 2"/>
          <p:cNvSpPr>
            <a:spLocks noGrp="1"/>
          </p:cNvSpPr>
          <p:nvPr>
            <p:ph type="pic" sz="quarter" idx="37"/>
          </p:nvPr>
        </p:nvSpPr>
        <p:spPr>
          <a:xfrm>
            <a:off x="0" y="2210777"/>
            <a:ext cx="2436444" cy="243644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3" name="Picture Placeholder 2"/>
          <p:cNvSpPr>
            <a:spLocks noGrp="1"/>
          </p:cNvSpPr>
          <p:nvPr>
            <p:ph type="pic" sz="quarter" idx="38"/>
          </p:nvPr>
        </p:nvSpPr>
        <p:spPr>
          <a:xfrm>
            <a:off x="2436444" y="2210777"/>
            <a:ext cx="2436444" cy="243644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4" name="Picture Placeholder 2"/>
          <p:cNvSpPr>
            <a:spLocks noGrp="1"/>
          </p:cNvSpPr>
          <p:nvPr>
            <p:ph type="pic" sz="quarter" idx="39"/>
          </p:nvPr>
        </p:nvSpPr>
        <p:spPr>
          <a:xfrm>
            <a:off x="4872892" y="2210777"/>
            <a:ext cx="2436444" cy="243644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5" name="Picture Placeholder 2"/>
          <p:cNvSpPr>
            <a:spLocks noGrp="1"/>
          </p:cNvSpPr>
          <p:nvPr>
            <p:ph type="pic" sz="quarter" idx="40"/>
          </p:nvPr>
        </p:nvSpPr>
        <p:spPr>
          <a:xfrm>
            <a:off x="7309339" y="2210777"/>
            <a:ext cx="2436444" cy="243644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6" name="Picture Placeholder 2"/>
          <p:cNvSpPr>
            <a:spLocks noGrp="1"/>
          </p:cNvSpPr>
          <p:nvPr>
            <p:ph type="pic" sz="quarter" idx="41"/>
          </p:nvPr>
        </p:nvSpPr>
        <p:spPr>
          <a:xfrm>
            <a:off x="9745783" y="2210777"/>
            <a:ext cx="2436444" cy="243644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93620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40085" y="413130"/>
            <a:ext cx="3476016"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2140085" y="816809"/>
            <a:ext cx="3476016"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8"/>
          <p:cNvSpPr>
            <a:spLocks noGrp="1"/>
          </p:cNvSpPr>
          <p:nvPr>
            <p:ph type="pic" sz="quarter" idx="19"/>
          </p:nvPr>
        </p:nvSpPr>
        <p:spPr>
          <a:xfrm>
            <a:off x="0" y="0"/>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5" name="Picture Placeholder 8"/>
          <p:cNvSpPr>
            <a:spLocks noGrp="1"/>
          </p:cNvSpPr>
          <p:nvPr>
            <p:ph type="pic" sz="quarter" idx="20"/>
          </p:nvPr>
        </p:nvSpPr>
        <p:spPr>
          <a:xfrm>
            <a:off x="0" y="3472162"/>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6" name="Picture Placeholder 8"/>
          <p:cNvSpPr>
            <a:spLocks noGrp="1"/>
          </p:cNvSpPr>
          <p:nvPr>
            <p:ph type="pic" sz="quarter" idx="21"/>
          </p:nvPr>
        </p:nvSpPr>
        <p:spPr>
          <a:xfrm>
            <a:off x="5616101" y="0"/>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7" name="Picture Placeholder 8"/>
          <p:cNvSpPr>
            <a:spLocks noGrp="1"/>
          </p:cNvSpPr>
          <p:nvPr>
            <p:ph type="pic" sz="quarter" idx="22"/>
          </p:nvPr>
        </p:nvSpPr>
        <p:spPr>
          <a:xfrm>
            <a:off x="5616101" y="3472162"/>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0" name="Picture Placeholder 8"/>
          <p:cNvSpPr>
            <a:spLocks noGrp="1"/>
          </p:cNvSpPr>
          <p:nvPr>
            <p:ph type="pic" sz="quarter" idx="23"/>
          </p:nvPr>
        </p:nvSpPr>
        <p:spPr>
          <a:xfrm>
            <a:off x="7834008" y="0"/>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1" name="Picture Placeholder 8"/>
          <p:cNvSpPr>
            <a:spLocks noGrp="1"/>
          </p:cNvSpPr>
          <p:nvPr>
            <p:ph type="pic" sz="quarter" idx="24"/>
          </p:nvPr>
        </p:nvSpPr>
        <p:spPr>
          <a:xfrm>
            <a:off x="7834008" y="3472162"/>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2" name="Picture Placeholder 8"/>
          <p:cNvSpPr>
            <a:spLocks noGrp="1"/>
          </p:cNvSpPr>
          <p:nvPr>
            <p:ph type="pic" sz="quarter" idx="25"/>
          </p:nvPr>
        </p:nvSpPr>
        <p:spPr>
          <a:xfrm>
            <a:off x="10051915" y="0"/>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3" name="Picture Placeholder 8"/>
          <p:cNvSpPr>
            <a:spLocks noGrp="1"/>
          </p:cNvSpPr>
          <p:nvPr>
            <p:ph type="pic" sz="quarter" idx="26"/>
          </p:nvPr>
        </p:nvSpPr>
        <p:spPr>
          <a:xfrm>
            <a:off x="10051915" y="3472162"/>
            <a:ext cx="2140085" cy="3385838"/>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3482115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9" name="Picture Placeholder 8"/>
          <p:cNvSpPr>
            <a:spLocks noGrp="1"/>
          </p:cNvSpPr>
          <p:nvPr>
            <p:ph type="pic" sz="quarter" idx="19"/>
          </p:nvPr>
        </p:nvSpPr>
        <p:spPr>
          <a:xfrm>
            <a:off x="0" y="2315761"/>
            <a:ext cx="4575243" cy="3122001"/>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0" name="Picture Placeholder 8"/>
          <p:cNvSpPr>
            <a:spLocks noGrp="1"/>
          </p:cNvSpPr>
          <p:nvPr>
            <p:ph type="pic" sz="quarter" idx="20"/>
          </p:nvPr>
        </p:nvSpPr>
        <p:spPr>
          <a:xfrm>
            <a:off x="7616756" y="2315761"/>
            <a:ext cx="4575243" cy="3122001"/>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3976457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9" name="Picture Placeholder 2"/>
          <p:cNvSpPr>
            <a:spLocks noGrp="1"/>
          </p:cNvSpPr>
          <p:nvPr>
            <p:ph type="pic" sz="quarter" idx="36"/>
          </p:nvPr>
        </p:nvSpPr>
        <p:spPr>
          <a:xfrm>
            <a:off x="4679674" y="2012674"/>
            <a:ext cx="2832652" cy="2832652"/>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0" name="Picture Placeholder 2"/>
          <p:cNvSpPr>
            <a:spLocks noGrp="1"/>
          </p:cNvSpPr>
          <p:nvPr>
            <p:ph type="pic" sz="quarter" idx="37"/>
          </p:nvPr>
        </p:nvSpPr>
        <p:spPr>
          <a:xfrm>
            <a:off x="1538909" y="2012674"/>
            <a:ext cx="2832652" cy="2832652"/>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1" name="Picture Placeholder 2"/>
          <p:cNvSpPr>
            <a:spLocks noGrp="1"/>
          </p:cNvSpPr>
          <p:nvPr>
            <p:ph type="pic" sz="quarter" idx="38"/>
          </p:nvPr>
        </p:nvSpPr>
        <p:spPr>
          <a:xfrm>
            <a:off x="7820439" y="2012674"/>
            <a:ext cx="2832652" cy="2832652"/>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069444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Rectangle 3"/>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imes New Roman Regular" charset="0"/>
            </a:endParaRPr>
          </a:p>
        </p:txBody>
      </p:sp>
    </p:spTree>
    <p:extLst>
      <p:ext uri="{BB962C8B-B14F-4D97-AF65-F5344CB8AC3E}">
        <p14:creationId xmlns:p14="http://schemas.microsoft.com/office/powerpoint/2010/main" val="3498060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2"/>
          <p:cNvSpPr>
            <a:spLocks noGrp="1"/>
          </p:cNvSpPr>
          <p:nvPr>
            <p:ph type="pic" sz="quarter" idx="36"/>
          </p:nvPr>
        </p:nvSpPr>
        <p:spPr>
          <a:xfrm>
            <a:off x="4163789" y="2430624"/>
            <a:ext cx="1619593" cy="2870054"/>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5" name="Picture Placeholder 2"/>
          <p:cNvSpPr>
            <a:spLocks noGrp="1"/>
          </p:cNvSpPr>
          <p:nvPr>
            <p:ph type="pic" sz="quarter" idx="37"/>
          </p:nvPr>
        </p:nvSpPr>
        <p:spPr>
          <a:xfrm>
            <a:off x="6408615" y="2430624"/>
            <a:ext cx="1619593" cy="2870054"/>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3697989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Picture Placeholder 2"/>
          <p:cNvSpPr>
            <a:spLocks noGrp="1"/>
          </p:cNvSpPr>
          <p:nvPr>
            <p:ph type="pic" sz="quarter" idx="37"/>
          </p:nvPr>
        </p:nvSpPr>
        <p:spPr>
          <a:xfrm>
            <a:off x="1645628" y="2235050"/>
            <a:ext cx="1566080" cy="1942763"/>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5" name="Picture Placeholder 2"/>
          <p:cNvSpPr>
            <a:spLocks noGrp="1"/>
          </p:cNvSpPr>
          <p:nvPr>
            <p:ph type="pic" sz="quarter" idx="38"/>
          </p:nvPr>
        </p:nvSpPr>
        <p:spPr>
          <a:xfrm>
            <a:off x="8856326" y="2235050"/>
            <a:ext cx="1566080" cy="1942763"/>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6" name="Picture Placeholder 2"/>
          <p:cNvSpPr>
            <a:spLocks noGrp="1"/>
          </p:cNvSpPr>
          <p:nvPr>
            <p:ph type="pic" sz="quarter" idx="36"/>
          </p:nvPr>
        </p:nvSpPr>
        <p:spPr>
          <a:xfrm>
            <a:off x="5250977" y="2235050"/>
            <a:ext cx="1566080" cy="1942763"/>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1251961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11" name="Picture Placeholder 2"/>
          <p:cNvSpPr>
            <a:spLocks noGrp="1"/>
          </p:cNvSpPr>
          <p:nvPr>
            <p:ph type="pic" sz="quarter" idx="37"/>
          </p:nvPr>
        </p:nvSpPr>
        <p:spPr>
          <a:xfrm>
            <a:off x="6312568" y="2646361"/>
            <a:ext cx="1922574" cy="2562453"/>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2" name="Picture Placeholder 2"/>
          <p:cNvSpPr>
            <a:spLocks noGrp="1"/>
          </p:cNvSpPr>
          <p:nvPr>
            <p:ph type="pic" sz="quarter" idx="36"/>
          </p:nvPr>
        </p:nvSpPr>
        <p:spPr>
          <a:xfrm>
            <a:off x="798023" y="2304514"/>
            <a:ext cx="4028901" cy="2267486"/>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3" name="Picture Placeholder 2"/>
          <p:cNvSpPr>
            <a:spLocks noGrp="1"/>
          </p:cNvSpPr>
          <p:nvPr>
            <p:ph type="pic" sz="quarter" idx="38"/>
          </p:nvPr>
        </p:nvSpPr>
        <p:spPr>
          <a:xfrm>
            <a:off x="9692071" y="2947737"/>
            <a:ext cx="1248645" cy="2217821"/>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604824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Picture Placeholder 2"/>
          <p:cNvSpPr>
            <a:spLocks noGrp="1"/>
          </p:cNvSpPr>
          <p:nvPr>
            <p:ph type="pic" sz="quarter" idx="37"/>
          </p:nvPr>
        </p:nvSpPr>
        <p:spPr>
          <a:xfrm>
            <a:off x="6848928" y="2187276"/>
            <a:ext cx="3374429" cy="2104554"/>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6" name="Picture Placeholder 2"/>
          <p:cNvSpPr>
            <a:spLocks noGrp="1"/>
          </p:cNvSpPr>
          <p:nvPr>
            <p:ph type="pic" sz="quarter" idx="36"/>
          </p:nvPr>
        </p:nvSpPr>
        <p:spPr>
          <a:xfrm>
            <a:off x="1964003" y="2187276"/>
            <a:ext cx="3374429" cy="2104554"/>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2241566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2" name="Picture Placeholder 2"/>
          <p:cNvSpPr>
            <a:spLocks noGrp="1"/>
          </p:cNvSpPr>
          <p:nvPr>
            <p:ph type="pic" sz="quarter" idx="37"/>
          </p:nvPr>
        </p:nvSpPr>
        <p:spPr>
          <a:xfrm>
            <a:off x="2960496" y="2728481"/>
            <a:ext cx="1699677" cy="2278217"/>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4" name="Picture Placeholder 2"/>
          <p:cNvSpPr>
            <a:spLocks noGrp="1"/>
          </p:cNvSpPr>
          <p:nvPr>
            <p:ph type="pic" sz="quarter" idx="38"/>
          </p:nvPr>
        </p:nvSpPr>
        <p:spPr>
          <a:xfrm>
            <a:off x="8283454" y="3429805"/>
            <a:ext cx="886142" cy="1576893"/>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6" name="Picture Placeholder 2"/>
          <p:cNvSpPr>
            <a:spLocks noGrp="1"/>
          </p:cNvSpPr>
          <p:nvPr>
            <p:ph type="pic" sz="quarter" idx="36"/>
          </p:nvPr>
        </p:nvSpPr>
        <p:spPr>
          <a:xfrm>
            <a:off x="4019085" y="2052772"/>
            <a:ext cx="4529868" cy="2825174"/>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307771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Media Placeholder 2"/>
          <p:cNvSpPr>
            <a:spLocks noGrp="1"/>
          </p:cNvSpPr>
          <p:nvPr>
            <p:ph type="media" sz="quarter" idx="15"/>
          </p:nvPr>
        </p:nvSpPr>
        <p:spPr>
          <a:xfrm>
            <a:off x="3201839" y="2216130"/>
            <a:ext cx="5763402" cy="3602950"/>
          </a:xfrm>
          <a:prstGeom prst="rect">
            <a:avLst/>
          </a:prstGeom>
        </p:spPr>
        <p:txBody>
          <a:bodyPr/>
          <a:lstStyle>
            <a:lvl1pPr>
              <a:defRPr b="0" i="0">
                <a:latin typeface="Times New Roman Regular" charset="0"/>
              </a:defRPr>
            </a:lvl1pPr>
          </a:lstStyle>
          <a:p>
            <a:r>
              <a:rPr lang="en-US" dirty="0"/>
              <a:t>Click icon to add media</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146480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2"/>
          <p:cNvSpPr>
            <a:spLocks noGrp="1"/>
          </p:cNvSpPr>
          <p:nvPr>
            <p:ph type="pic" sz="quarter" idx="35"/>
          </p:nvPr>
        </p:nvSpPr>
        <p:spPr>
          <a:xfrm>
            <a:off x="675714" y="2309100"/>
            <a:ext cx="1790131" cy="3190429"/>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5" name="Picture Placeholder 2"/>
          <p:cNvSpPr>
            <a:spLocks noGrp="1"/>
          </p:cNvSpPr>
          <p:nvPr>
            <p:ph type="pic" sz="quarter" idx="36"/>
          </p:nvPr>
        </p:nvSpPr>
        <p:spPr>
          <a:xfrm>
            <a:off x="2844622" y="2309100"/>
            <a:ext cx="1790131" cy="3190429"/>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6" name="Picture Placeholder 2"/>
          <p:cNvSpPr>
            <a:spLocks noGrp="1"/>
          </p:cNvSpPr>
          <p:nvPr>
            <p:ph type="pic" sz="quarter" idx="38"/>
          </p:nvPr>
        </p:nvSpPr>
        <p:spPr>
          <a:xfrm>
            <a:off x="7461257" y="2101196"/>
            <a:ext cx="2026025" cy="357942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9" name="Picture Placeholder 2"/>
          <p:cNvSpPr>
            <a:spLocks noGrp="1"/>
          </p:cNvSpPr>
          <p:nvPr>
            <p:ph type="pic" sz="quarter" idx="39"/>
          </p:nvPr>
        </p:nvSpPr>
        <p:spPr>
          <a:xfrm>
            <a:off x="9945560" y="2309100"/>
            <a:ext cx="1790131" cy="3190429"/>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0" name="Picture Placeholder 2"/>
          <p:cNvSpPr>
            <a:spLocks noGrp="1"/>
          </p:cNvSpPr>
          <p:nvPr>
            <p:ph type="pic" sz="quarter" idx="37"/>
          </p:nvPr>
        </p:nvSpPr>
        <p:spPr>
          <a:xfrm>
            <a:off x="5212848" y="2309100"/>
            <a:ext cx="1790131" cy="3190429"/>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6864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12" name="Picture Placeholder 11"/>
          <p:cNvSpPr>
            <a:spLocks noGrp="1"/>
          </p:cNvSpPr>
          <p:nvPr>
            <p:ph type="pic" sz="quarter" idx="41"/>
          </p:nvPr>
        </p:nvSpPr>
        <p:spPr>
          <a:xfrm>
            <a:off x="5333995" y="-1"/>
            <a:ext cx="6858005" cy="6858000"/>
          </a:xfrm>
          <a:custGeom>
            <a:avLst/>
            <a:gdLst>
              <a:gd name="connsiteX0" fmla="*/ 4612897 w 6858005"/>
              <a:gd name="connsiteY0" fmla="*/ 4612895 h 6858000"/>
              <a:gd name="connsiteX1" fmla="*/ 6858005 w 6858005"/>
              <a:gd name="connsiteY1" fmla="*/ 4612895 h 6858000"/>
              <a:gd name="connsiteX2" fmla="*/ 6858005 w 6858005"/>
              <a:gd name="connsiteY2" fmla="*/ 6858000 h 6858000"/>
              <a:gd name="connsiteX3" fmla="*/ 4612897 w 6858005"/>
              <a:gd name="connsiteY3" fmla="*/ 6858000 h 6858000"/>
              <a:gd name="connsiteX4" fmla="*/ 3 w 6858005"/>
              <a:gd name="connsiteY4" fmla="*/ 2306453 h 6858000"/>
              <a:gd name="connsiteX5" fmla="*/ 4551556 w 6858005"/>
              <a:gd name="connsiteY5" fmla="*/ 2306453 h 6858000"/>
              <a:gd name="connsiteX6" fmla="*/ 4551556 w 6858005"/>
              <a:gd name="connsiteY6" fmla="*/ 6858000 h 6858000"/>
              <a:gd name="connsiteX7" fmla="*/ 3 w 6858005"/>
              <a:gd name="connsiteY7" fmla="*/ 6858000 h 6858000"/>
              <a:gd name="connsiteX8" fmla="*/ 4612897 w 6858005"/>
              <a:gd name="connsiteY8" fmla="*/ 2306448 h 6858000"/>
              <a:gd name="connsiteX9" fmla="*/ 6858005 w 6858005"/>
              <a:gd name="connsiteY9" fmla="*/ 2306448 h 6858000"/>
              <a:gd name="connsiteX10" fmla="*/ 6858005 w 6858005"/>
              <a:gd name="connsiteY10" fmla="*/ 4551553 h 6858000"/>
              <a:gd name="connsiteX11" fmla="*/ 4612897 w 6858005"/>
              <a:gd name="connsiteY11" fmla="*/ 4551553 h 6858000"/>
              <a:gd name="connsiteX12" fmla="*/ 4612897 w 6858005"/>
              <a:gd name="connsiteY12" fmla="*/ 0 h 6858000"/>
              <a:gd name="connsiteX13" fmla="*/ 6858005 w 6858005"/>
              <a:gd name="connsiteY13" fmla="*/ 0 h 6858000"/>
              <a:gd name="connsiteX14" fmla="*/ 6858005 w 6858005"/>
              <a:gd name="connsiteY14" fmla="*/ 2245105 h 6858000"/>
              <a:gd name="connsiteX15" fmla="*/ 4612897 w 6858005"/>
              <a:gd name="connsiteY15" fmla="*/ 2245105 h 6858000"/>
              <a:gd name="connsiteX16" fmla="*/ 2306448 w 6858005"/>
              <a:gd name="connsiteY16" fmla="*/ 0 h 6858000"/>
              <a:gd name="connsiteX17" fmla="*/ 4551556 w 6858005"/>
              <a:gd name="connsiteY17" fmla="*/ 0 h 6858000"/>
              <a:gd name="connsiteX18" fmla="*/ 4551556 w 6858005"/>
              <a:gd name="connsiteY18" fmla="*/ 2245105 h 6858000"/>
              <a:gd name="connsiteX19" fmla="*/ 2306448 w 6858005"/>
              <a:gd name="connsiteY19" fmla="*/ 2245105 h 6858000"/>
              <a:gd name="connsiteX20" fmla="*/ 0 w 6858005"/>
              <a:gd name="connsiteY20" fmla="*/ 0 h 6858000"/>
              <a:gd name="connsiteX21" fmla="*/ 2245108 w 6858005"/>
              <a:gd name="connsiteY21" fmla="*/ 0 h 6858000"/>
              <a:gd name="connsiteX22" fmla="*/ 2245108 w 6858005"/>
              <a:gd name="connsiteY22" fmla="*/ 2245105 h 6858000"/>
              <a:gd name="connsiteX23" fmla="*/ 0 w 6858005"/>
              <a:gd name="connsiteY23" fmla="*/ 22451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5" h="6858000">
                <a:moveTo>
                  <a:pt x="4612897" y="4612895"/>
                </a:moveTo>
                <a:lnTo>
                  <a:pt x="6858005" y="4612895"/>
                </a:lnTo>
                <a:lnTo>
                  <a:pt x="6858005" y="6858000"/>
                </a:lnTo>
                <a:lnTo>
                  <a:pt x="4612897" y="6858000"/>
                </a:lnTo>
                <a:close/>
                <a:moveTo>
                  <a:pt x="3" y="2306453"/>
                </a:moveTo>
                <a:lnTo>
                  <a:pt x="4551556" y="2306453"/>
                </a:lnTo>
                <a:lnTo>
                  <a:pt x="4551556" y="6858000"/>
                </a:lnTo>
                <a:lnTo>
                  <a:pt x="3" y="6858000"/>
                </a:lnTo>
                <a:close/>
                <a:moveTo>
                  <a:pt x="4612897" y="2306448"/>
                </a:moveTo>
                <a:lnTo>
                  <a:pt x="6858005" y="2306448"/>
                </a:lnTo>
                <a:lnTo>
                  <a:pt x="6858005" y="4551553"/>
                </a:lnTo>
                <a:lnTo>
                  <a:pt x="4612897" y="4551553"/>
                </a:lnTo>
                <a:close/>
                <a:moveTo>
                  <a:pt x="4612897" y="0"/>
                </a:moveTo>
                <a:lnTo>
                  <a:pt x="6858005" y="0"/>
                </a:lnTo>
                <a:lnTo>
                  <a:pt x="6858005" y="2245105"/>
                </a:lnTo>
                <a:lnTo>
                  <a:pt x="4612897" y="2245105"/>
                </a:lnTo>
                <a:close/>
                <a:moveTo>
                  <a:pt x="2306448" y="0"/>
                </a:moveTo>
                <a:lnTo>
                  <a:pt x="4551556" y="0"/>
                </a:lnTo>
                <a:lnTo>
                  <a:pt x="4551556" y="2245105"/>
                </a:lnTo>
                <a:lnTo>
                  <a:pt x="2306448" y="2245105"/>
                </a:lnTo>
                <a:close/>
                <a:moveTo>
                  <a:pt x="0" y="0"/>
                </a:moveTo>
                <a:lnTo>
                  <a:pt x="2245108" y="0"/>
                </a:lnTo>
                <a:lnTo>
                  <a:pt x="2245108" y="2245105"/>
                </a:lnTo>
                <a:lnTo>
                  <a:pt x="0" y="2245105"/>
                </a:ln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1662006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10"/>
          <p:cNvSpPr>
            <a:spLocks noGrp="1"/>
          </p:cNvSpPr>
          <p:nvPr>
            <p:ph type="pic" sz="quarter" idx="11"/>
          </p:nvPr>
        </p:nvSpPr>
        <p:spPr>
          <a:xfrm>
            <a:off x="5340983" y="1861092"/>
            <a:ext cx="1510034" cy="1326806"/>
          </a:xfrm>
          <a:custGeom>
            <a:avLst/>
            <a:gdLst>
              <a:gd name="connsiteX0" fmla="*/ 589788 w 1342471"/>
              <a:gd name="connsiteY0" fmla="*/ 0 h 1179576"/>
              <a:gd name="connsiteX1" fmla="*/ 1179576 w 1342471"/>
              <a:gd name="connsiteY1" fmla="*/ 589788 h 1179576"/>
              <a:gd name="connsiteX2" fmla="*/ 1172063 w 1342471"/>
              <a:gd name="connsiteY2" fmla="*/ 664316 h 1179576"/>
              <a:gd name="connsiteX3" fmla="*/ 1342471 w 1342471"/>
              <a:gd name="connsiteY3" fmla="*/ 853118 h 1179576"/>
              <a:gd name="connsiteX4" fmla="*/ 1103083 w 1342471"/>
              <a:gd name="connsiteY4" fmla="*/ 874899 h 1179576"/>
              <a:gd name="connsiteX5" fmla="*/ 1078850 w 1342471"/>
              <a:gd name="connsiteY5" fmla="*/ 919544 h 1179576"/>
              <a:gd name="connsiteX6" fmla="*/ 589788 w 1342471"/>
              <a:gd name="connsiteY6" fmla="*/ 1179576 h 1179576"/>
              <a:gd name="connsiteX7" fmla="*/ 0 w 1342471"/>
              <a:gd name="connsiteY7" fmla="*/ 589788 h 1179576"/>
              <a:gd name="connsiteX8" fmla="*/ 589788 w 1342471"/>
              <a:gd name="connsiteY8" fmla="*/ 0 h 117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71" h="1179576">
                <a:moveTo>
                  <a:pt x="589788" y="0"/>
                </a:moveTo>
                <a:cubicBezTo>
                  <a:pt x="915519" y="0"/>
                  <a:pt x="1179576" y="264057"/>
                  <a:pt x="1179576" y="589788"/>
                </a:cubicBezTo>
                <a:lnTo>
                  <a:pt x="1172063" y="664316"/>
                </a:lnTo>
                <a:lnTo>
                  <a:pt x="1342471" y="853118"/>
                </a:lnTo>
                <a:lnTo>
                  <a:pt x="1103083" y="874899"/>
                </a:lnTo>
                <a:lnTo>
                  <a:pt x="1078850" y="919544"/>
                </a:lnTo>
                <a:cubicBezTo>
                  <a:pt x="972861" y="1076429"/>
                  <a:pt x="793370" y="1179576"/>
                  <a:pt x="589788" y="1179576"/>
                </a:cubicBezTo>
                <a:cubicBezTo>
                  <a:pt x="264057" y="1179576"/>
                  <a:pt x="0" y="915519"/>
                  <a:pt x="0" y="589788"/>
                </a:cubicBezTo>
                <a:cubicBezTo>
                  <a:pt x="0" y="264057"/>
                  <a:pt x="264057" y="0"/>
                  <a:pt x="589788" y="0"/>
                </a:cubicBez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3393714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239644" y="1845764"/>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10" name="Picture Placeholder 2"/>
          <p:cNvSpPr>
            <a:spLocks noGrp="1"/>
          </p:cNvSpPr>
          <p:nvPr>
            <p:ph type="pic" sz="quarter" idx="16"/>
          </p:nvPr>
        </p:nvSpPr>
        <p:spPr>
          <a:xfrm>
            <a:off x="3927088" y="1845764"/>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11" name="Picture Placeholder 2"/>
          <p:cNvSpPr>
            <a:spLocks noGrp="1"/>
          </p:cNvSpPr>
          <p:nvPr>
            <p:ph type="pic" sz="quarter" idx="17"/>
          </p:nvPr>
        </p:nvSpPr>
        <p:spPr>
          <a:xfrm>
            <a:off x="6614532" y="1845764"/>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12" name="Picture Placeholder 2"/>
          <p:cNvSpPr>
            <a:spLocks noGrp="1"/>
          </p:cNvSpPr>
          <p:nvPr>
            <p:ph type="pic" sz="quarter" idx="18"/>
          </p:nvPr>
        </p:nvSpPr>
        <p:spPr>
          <a:xfrm>
            <a:off x="9301976" y="1845764"/>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4095051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624839" y="1831188"/>
            <a:ext cx="2485946" cy="2485946"/>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6" name="Picture Placeholder 2"/>
          <p:cNvSpPr>
            <a:spLocks noGrp="1"/>
          </p:cNvSpPr>
          <p:nvPr>
            <p:ph type="pic" sz="quarter" idx="16"/>
          </p:nvPr>
        </p:nvSpPr>
        <p:spPr>
          <a:xfrm>
            <a:off x="3443630" y="1831188"/>
            <a:ext cx="2485946" cy="2485946"/>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7" name="Picture Placeholder 2"/>
          <p:cNvSpPr>
            <a:spLocks noGrp="1"/>
          </p:cNvSpPr>
          <p:nvPr>
            <p:ph type="pic" sz="quarter" idx="17"/>
          </p:nvPr>
        </p:nvSpPr>
        <p:spPr>
          <a:xfrm>
            <a:off x="6262421" y="1831188"/>
            <a:ext cx="2485946" cy="2485946"/>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8" name="Picture Placeholder 2"/>
          <p:cNvSpPr>
            <a:spLocks noGrp="1"/>
          </p:cNvSpPr>
          <p:nvPr>
            <p:ph type="pic" sz="quarter" idx="18"/>
          </p:nvPr>
        </p:nvSpPr>
        <p:spPr>
          <a:xfrm>
            <a:off x="9081212" y="1831188"/>
            <a:ext cx="2485946" cy="2485946"/>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2418853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Picture Placeholder 2"/>
          <p:cNvSpPr>
            <a:spLocks noGrp="1"/>
          </p:cNvSpPr>
          <p:nvPr>
            <p:ph type="pic" sz="quarter" idx="16"/>
          </p:nvPr>
        </p:nvSpPr>
        <p:spPr>
          <a:xfrm>
            <a:off x="3893985" y="4187027"/>
            <a:ext cx="2046798" cy="2046798"/>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9" name="Picture Placeholder 2"/>
          <p:cNvSpPr>
            <a:spLocks noGrp="1"/>
          </p:cNvSpPr>
          <p:nvPr>
            <p:ph type="pic" sz="quarter" idx="17"/>
          </p:nvPr>
        </p:nvSpPr>
        <p:spPr>
          <a:xfrm>
            <a:off x="6368879" y="4187027"/>
            <a:ext cx="2046798" cy="2046798"/>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0" name="Picture Placeholder 2"/>
          <p:cNvSpPr>
            <a:spLocks noGrp="1"/>
          </p:cNvSpPr>
          <p:nvPr>
            <p:ph type="pic" sz="quarter" idx="18"/>
          </p:nvPr>
        </p:nvSpPr>
        <p:spPr>
          <a:xfrm>
            <a:off x="6368879" y="1688623"/>
            <a:ext cx="2046798" cy="2046798"/>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3" name="Picture Placeholder 2"/>
          <p:cNvSpPr>
            <a:spLocks noGrp="1"/>
          </p:cNvSpPr>
          <p:nvPr>
            <p:ph type="pic" sz="quarter" idx="15"/>
          </p:nvPr>
        </p:nvSpPr>
        <p:spPr>
          <a:xfrm>
            <a:off x="3893985" y="1688623"/>
            <a:ext cx="2046798" cy="2046798"/>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3676805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624839" y="1831188"/>
            <a:ext cx="2485946" cy="377873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6" name="Picture Placeholder 2"/>
          <p:cNvSpPr>
            <a:spLocks noGrp="1"/>
          </p:cNvSpPr>
          <p:nvPr>
            <p:ph type="pic" sz="quarter" idx="16"/>
          </p:nvPr>
        </p:nvSpPr>
        <p:spPr>
          <a:xfrm>
            <a:off x="3443630" y="1831188"/>
            <a:ext cx="2485946" cy="377873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7" name="Picture Placeholder 2"/>
          <p:cNvSpPr>
            <a:spLocks noGrp="1"/>
          </p:cNvSpPr>
          <p:nvPr>
            <p:ph type="pic" sz="quarter" idx="17"/>
          </p:nvPr>
        </p:nvSpPr>
        <p:spPr>
          <a:xfrm>
            <a:off x="6262421" y="1831188"/>
            <a:ext cx="2485946" cy="377873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18" name="Picture Placeholder 2"/>
          <p:cNvSpPr>
            <a:spLocks noGrp="1"/>
          </p:cNvSpPr>
          <p:nvPr>
            <p:ph type="pic" sz="quarter" idx="18"/>
          </p:nvPr>
        </p:nvSpPr>
        <p:spPr>
          <a:xfrm>
            <a:off x="9081212" y="1831188"/>
            <a:ext cx="2485946" cy="377873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11746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Picture Placeholder 2"/>
          <p:cNvSpPr>
            <a:spLocks noGrp="1"/>
          </p:cNvSpPr>
          <p:nvPr>
            <p:ph type="pic" sz="quarter" idx="16"/>
          </p:nvPr>
        </p:nvSpPr>
        <p:spPr>
          <a:xfrm>
            <a:off x="6355157" y="1968206"/>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17" name="Picture Placeholder 2"/>
          <p:cNvSpPr>
            <a:spLocks noGrp="1"/>
          </p:cNvSpPr>
          <p:nvPr>
            <p:ph type="pic" sz="quarter" idx="17"/>
          </p:nvPr>
        </p:nvSpPr>
        <p:spPr>
          <a:xfrm>
            <a:off x="754457" y="4295733"/>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18" name="Picture Placeholder 2"/>
          <p:cNvSpPr>
            <a:spLocks noGrp="1"/>
          </p:cNvSpPr>
          <p:nvPr>
            <p:ph type="pic" sz="quarter" idx="18"/>
          </p:nvPr>
        </p:nvSpPr>
        <p:spPr>
          <a:xfrm>
            <a:off x="6355157" y="4295733"/>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3" name="Picture Placeholder 2"/>
          <p:cNvSpPr>
            <a:spLocks noGrp="1"/>
          </p:cNvSpPr>
          <p:nvPr>
            <p:ph type="pic" sz="quarter" idx="15"/>
          </p:nvPr>
        </p:nvSpPr>
        <p:spPr>
          <a:xfrm>
            <a:off x="754457" y="1968206"/>
            <a:ext cx="1895708" cy="1895708"/>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3608416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Picture Placeholder 2"/>
          <p:cNvSpPr>
            <a:spLocks noGrp="1"/>
          </p:cNvSpPr>
          <p:nvPr>
            <p:ph type="pic" sz="quarter" idx="16"/>
          </p:nvPr>
        </p:nvSpPr>
        <p:spPr>
          <a:xfrm>
            <a:off x="4127887" y="1816018"/>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1" name="Picture Placeholder 2"/>
          <p:cNvSpPr>
            <a:spLocks noGrp="1"/>
          </p:cNvSpPr>
          <p:nvPr>
            <p:ph type="pic" sz="quarter" idx="17"/>
          </p:nvPr>
        </p:nvSpPr>
        <p:spPr>
          <a:xfrm>
            <a:off x="6815331" y="1816018"/>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2" name="Picture Placeholder 2"/>
          <p:cNvSpPr>
            <a:spLocks noGrp="1"/>
          </p:cNvSpPr>
          <p:nvPr>
            <p:ph type="pic" sz="quarter" idx="18"/>
          </p:nvPr>
        </p:nvSpPr>
        <p:spPr>
          <a:xfrm>
            <a:off x="9502775" y="1816018"/>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3" name="Picture Placeholder 2"/>
          <p:cNvSpPr>
            <a:spLocks noGrp="1"/>
          </p:cNvSpPr>
          <p:nvPr>
            <p:ph type="pic" sz="quarter" idx="19"/>
          </p:nvPr>
        </p:nvSpPr>
        <p:spPr>
          <a:xfrm>
            <a:off x="1440443" y="4287026"/>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4" name="Picture Placeholder 2"/>
          <p:cNvSpPr>
            <a:spLocks noGrp="1"/>
          </p:cNvSpPr>
          <p:nvPr>
            <p:ph type="pic" sz="quarter" idx="20"/>
          </p:nvPr>
        </p:nvSpPr>
        <p:spPr>
          <a:xfrm>
            <a:off x="4127887" y="4287026"/>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5" name="Picture Placeholder 2"/>
          <p:cNvSpPr>
            <a:spLocks noGrp="1"/>
          </p:cNvSpPr>
          <p:nvPr>
            <p:ph type="pic" sz="quarter" idx="21"/>
          </p:nvPr>
        </p:nvSpPr>
        <p:spPr>
          <a:xfrm>
            <a:off x="6815331" y="4287026"/>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26" name="Picture Placeholder 2"/>
          <p:cNvSpPr>
            <a:spLocks noGrp="1"/>
          </p:cNvSpPr>
          <p:nvPr>
            <p:ph type="pic" sz="quarter" idx="22"/>
          </p:nvPr>
        </p:nvSpPr>
        <p:spPr>
          <a:xfrm>
            <a:off x="9502775" y="4287026"/>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3" name="Picture Placeholder 2"/>
          <p:cNvSpPr>
            <a:spLocks noGrp="1"/>
          </p:cNvSpPr>
          <p:nvPr>
            <p:ph type="pic" sz="quarter" idx="15"/>
          </p:nvPr>
        </p:nvSpPr>
        <p:spPr>
          <a:xfrm>
            <a:off x="1440443" y="1816018"/>
            <a:ext cx="1494110" cy="1494110"/>
          </a:xfrm>
          <a:prstGeom prst="ellipse">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4173577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Picture Placeholder 2"/>
          <p:cNvSpPr>
            <a:spLocks noGrp="1"/>
          </p:cNvSpPr>
          <p:nvPr>
            <p:ph type="pic" sz="quarter" idx="16"/>
          </p:nvPr>
        </p:nvSpPr>
        <p:spPr>
          <a:xfrm>
            <a:off x="4127887" y="1816018"/>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1" name="Picture Placeholder 2"/>
          <p:cNvSpPr>
            <a:spLocks noGrp="1"/>
          </p:cNvSpPr>
          <p:nvPr>
            <p:ph type="pic" sz="quarter" idx="17"/>
          </p:nvPr>
        </p:nvSpPr>
        <p:spPr>
          <a:xfrm>
            <a:off x="6815331" y="1816018"/>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2" name="Picture Placeholder 2"/>
          <p:cNvSpPr>
            <a:spLocks noGrp="1"/>
          </p:cNvSpPr>
          <p:nvPr>
            <p:ph type="pic" sz="quarter" idx="18"/>
          </p:nvPr>
        </p:nvSpPr>
        <p:spPr>
          <a:xfrm>
            <a:off x="9502775" y="1816018"/>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3" name="Picture Placeholder 2"/>
          <p:cNvSpPr>
            <a:spLocks noGrp="1"/>
          </p:cNvSpPr>
          <p:nvPr>
            <p:ph type="pic" sz="quarter" idx="19"/>
          </p:nvPr>
        </p:nvSpPr>
        <p:spPr>
          <a:xfrm>
            <a:off x="1440443" y="4287026"/>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4" name="Picture Placeholder 2"/>
          <p:cNvSpPr>
            <a:spLocks noGrp="1"/>
          </p:cNvSpPr>
          <p:nvPr>
            <p:ph type="pic" sz="quarter" idx="20"/>
          </p:nvPr>
        </p:nvSpPr>
        <p:spPr>
          <a:xfrm>
            <a:off x="4127887" y="4287026"/>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5" name="Picture Placeholder 2"/>
          <p:cNvSpPr>
            <a:spLocks noGrp="1"/>
          </p:cNvSpPr>
          <p:nvPr>
            <p:ph type="pic" sz="quarter" idx="21"/>
          </p:nvPr>
        </p:nvSpPr>
        <p:spPr>
          <a:xfrm>
            <a:off x="6815331" y="4287026"/>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6" name="Picture Placeholder 2"/>
          <p:cNvSpPr>
            <a:spLocks noGrp="1"/>
          </p:cNvSpPr>
          <p:nvPr>
            <p:ph type="pic" sz="quarter" idx="22"/>
          </p:nvPr>
        </p:nvSpPr>
        <p:spPr>
          <a:xfrm>
            <a:off x="9502775" y="4287026"/>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3" name="Picture Placeholder 2"/>
          <p:cNvSpPr>
            <a:spLocks noGrp="1"/>
          </p:cNvSpPr>
          <p:nvPr>
            <p:ph type="pic" sz="quarter" idx="15"/>
          </p:nvPr>
        </p:nvSpPr>
        <p:spPr>
          <a:xfrm>
            <a:off x="1440443" y="1816018"/>
            <a:ext cx="1494110" cy="1494110"/>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7" name="Text Placeholder 7"/>
          <p:cNvSpPr>
            <a:spLocks noGrp="1"/>
          </p:cNvSpPr>
          <p:nvPr>
            <p:ph type="body" sz="quarter" idx="13" hasCustomPrompt="1"/>
          </p:nvPr>
        </p:nvSpPr>
        <p:spPr>
          <a:xfrm>
            <a:off x="1884616" y="413130"/>
            <a:ext cx="8422768" cy="279918"/>
          </a:xfrm>
          <a:prstGeom prst="rect">
            <a:avLst/>
          </a:prstGeom>
        </p:spPr>
        <p:txBody>
          <a:bodyPr/>
          <a:lstStyle>
            <a:lvl1pPr marL="0" indent="0" algn="ctr">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8" name="Text Placeholder 7"/>
          <p:cNvSpPr>
            <a:spLocks noGrp="1"/>
          </p:cNvSpPr>
          <p:nvPr>
            <p:ph type="body" sz="quarter" idx="14" hasCustomPrompt="1"/>
          </p:nvPr>
        </p:nvSpPr>
        <p:spPr>
          <a:xfrm>
            <a:off x="1884616" y="816809"/>
            <a:ext cx="8422768" cy="593848"/>
          </a:xfrm>
          <a:prstGeom prst="rect">
            <a:avLst/>
          </a:prstGeom>
        </p:spPr>
        <p:txBody>
          <a:bodyPr/>
          <a:lstStyle>
            <a:lvl1pPr marL="0" indent="0" algn="ctr">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974230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b="0" i="0">
                <a:latin typeface="Times New Roman Regular"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Times New Roman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706417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30577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5" name="Picture Placeholder 8"/>
          <p:cNvSpPr>
            <a:spLocks noGrp="1"/>
          </p:cNvSpPr>
          <p:nvPr>
            <p:ph type="pic" sz="quarter" idx="19"/>
          </p:nvPr>
        </p:nvSpPr>
        <p:spPr>
          <a:xfrm>
            <a:off x="6286501" y="-1375081"/>
            <a:ext cx="5486399" cy="3143145"/>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6" name="Picture Placeholder 8"/>
          <p:cNvSpPr>
            <a:spLocks noGrp="1"/>
          </p:cNvSpPr>
          <p:nvPr>
            <p:ph type="pic" sz="quarter" idx="20"/>
          </p:nvPr>
        </p:nvSpPr>
        <p:spPr>
          <a:xfrm>
            <a:off x="6286501" y="1856381"/>
            <a:ext cx="5486399" cy="3143145"/>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7" name="Picture Placeholder 8"/>
          <p:cNvSpPr>
            <a:spLocks noGrp="1"/>
          </p:cNvSpPr>
          <p:nvPr>
            <p:ph type="pic" sz="quarter" idx="21"/>
          </p:nvPr>
        </p:nvSpPr>
        <p:spPr>
          <a:xfrm>
            <a:off x="6286501" y="5087842"/>
            <a:ext cx="5486399" cy="3143145"/>
          </a:xfrm>
          <a:prstGeom prst="rect">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334963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Times New Roman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Times New Roman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3719851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784344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19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6" name="Picture Placeholder 2"/>
          <p:cNvSpPr>
            <a:spLocks noGrp="1"/>
          </p:cNvSpPr>
          <p:nvPr>
            <p:ph type="pic" sz="quarter" idx="31"/>
          </p:nvPr>
        </p:nvSpPr>
        <p:spPr>
          <a:xfrm>
            <a:off x="1803693" y="345322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 name="Picture Placeholder 2"/>
          <p:cNvSpPr>
            <a:spLocks noGrp="1"/>
          </p:cNvSpPr>
          <p:nvPr>
            <p:ph type="pic" sz="quarter" idx="15"/>
          </p:nvPr>
        </p:nvSpPr>
        <p:spPr>
          <a:xfrm>
            <a:off x="77089"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1" name="Picture Placeholder 2"/>
          <p:cNvSpPr>
            <a:spLocks noGrp="1"/>
          </p:cNvSpPr>
          <p:nvPr>
            <p:ph type="pic" sz="quarter" idx="16"/>
          </p:nvPr>
        </p:nvSpPr>
        <p:spPr>
          <a:xfrm>
            <a:off x="1803693"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2" name="Picture Placeholder 2"/>
          <p:cNvSpPr>
            <a:spLocks noGrp="1"/>
          </p:cNvSpPr>
          <p:nvPr>
            <p:ph type="pic" sz="quarter" idx="17"/>
          </p:nvPr>
        </p:nvSpPr>
        <p:spPr>
          <a:xfrm>
            <a:off x="3530295"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3" name="Picture Placeholder 2"/>
          <p:cNvSpPr>
            <a:spLocks noGrp="1"/>
          </p:cNvSpPr>
          <p:nvPr>
            <p:ph type="pic" sz="quarter" idx="18"/>
          </p:nvPr>
        </p:nvSpPr>
        <p:spPr>
          <a:xfrm>
            <a:off x="5256917"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4" name="Picture Placeholder 2"/>
          <p:cNvSpPr>
            <a:spLocks noGrp="1"/>
          </p:cNvSpPr>
          <p:nvPr>
            <p:ph type="pic" sz="quarter" idx="19"/>
          </p:nvPr>
        </p:nvSpPr>
        <p:spPr>
          <a:xfrm>
            <a:off x="6983521"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5" name="Picture Placeholder 2"/>
          <p:cNvSpPr>
            <a:spLocks noGrp="1"/>
          </p:cNvSpPr>
          <p:nvPr>
            <p:ph type="pic" sz="quarter" idx="20"/>
          </p:nvPr>
        </p:nvSpPr>
        <p:spPr>
          <a:xfrm>
            <a:off x="8710135"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6" name="Picture Placeholder 2"/>
          <p:cNvSpPr>
            <a:spLocks noGrp="1"/>
          </p:cNvSpPr>
          <p:nvPr>
            <p:ph type="pic" sz="quarter" idx="21"/>
          </p:nvPr>
        </p:nvSpPr>
        <p:spPr>
          <a:xfrm>
            <a:off x="10436740"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7" name="Picture Placeholder 2"/>
          <p:cNvSpPr>
            <a:spLocks noGrp="1"/>
          </p:cNvSpPr>
          <p:nvPr>
            <p:ph type="pic" sz="quarter" idx="22"/>
          </p:nvPr>
        </p:nvSpPr>
        <p:spPr>
          <a:xfrm>
            <a:off x="77089"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8" name="Picture Placeholder 2"/>
          <p:cNvSpPr>
            <a:spLocks noGrp="1"/>
          </p:cNvSpPr>
          <p:nvPr>
            <p:ph type="pic" sz="quarter" idx="23"/>
          </p:nvPr>
        </p:nvSpPr>
        <p:spPr>
          <a:xfrm>
            <a:off x="1803693"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9" name="Picture Placeholder 2"/>
          <p:cNvSpPr>
            <a:spLocks noGrp="1"/>
          </p:cNvSpPr>
          <p:nvPr>
            <p:ph type="pic" sz="quarter" idx="24"/>
          </p:nvPr>
        </p:nvSpPr>
        <p:spPr>
          <a:xfrm>
            <a:off x="3530295"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0" name="Picture Placeholder 2"/>
          <p:cNvSpPr>
            <a:spLocks noGrp="1"/>
          </p:cNvSpPr>
          <p:nvPr>
            <p:ph type="pic" sz="quarter" idx="25"/>
          </p:nvPr>
        </p:nvSpPr>
        <p:spPr>
          <a:xfrm>
            <a:off x="5256917"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1" name="Picture Placeholder 2"/>
          <p:cNvSpPr>
            <a:spLocks noGrp="1"/>
          </p:cNvSpPr>
          <p:nvPr>
            <p:ph type="pic" sz="quarter" idx="26"/>
          </p:nvPr>
        </p:nvSpPr>
        <p:spPr>
          <a:xfrm>
            <a:off x="6983521"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2" name="Picture Placeholder 2"/>
          <p:cNvSpPr>
            <a:spLocks noGrp="1"/>
          </p:cNvSpPr>
          <p:nvPr>
            <p:ph type="pic" sz="quarter" idx="27"/>
          </p:nvPr>
        </p:nvSpPr>
        <p:spPr>
          <a:xfrm>
            <a:off x="8710135"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3" name="Picture Placeholder 2"/>
          <p:cNvSpPr>
            <a:spLocks noGrp="1"/>
          </p:cNvSpPr>
          <p:nvPr>
            <p:ph type="pic" sz="quarter" idx="28"/>
          </p:nvPr>
        </p:nvSpPr>
        <p:spPr>
          <a:xfrm>
            <a:off x="10436740"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4" name="Picture Placeholder 2"/>
          <p:cNvSpPr>
            <a:spLocks noGrp="1"/>
          </p:cNvSpPr>
          <p:nvPr>
            <p:ph type="pic" sz="quarter" idx="29"/>
          </p:nvPr>
        </p:nvSpPr>
        <p:spPr>
          <a:xfrm>
            <a:off x="77089" y="1726615"/>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5" name="Picture Placeholder 2"/>
          <p:cNvSpPr>
            <a:spLocks noGrp="1"/>
          </p:cNvSpPr>
          <p:nvPr>
            <p:ph type="pic" sz="quarter" idx="30"/>
          </p:nvPr>
        </p:nvSpPr>
        <p:spPr>
          <a:xfrm>
            <a:off x="77089" y="345322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7" name="Picture Placeholder 2"/>
          <p:cNvSpPr>
            <a:spLocks noGrp="1"/>
          </p:cNvSpPr>
          <p:nvPr>
            <p:ph type="pic" sz="quarter" idx="32"/>
          </p:nvPr>
        </p:nvSpPr>
        <p:spPr>
          <a:xfrm>
            <a:off x="10436740" y="1726610"/>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8" name="Picture Placeholder 2"/>
          <p:cNvSpPr>
            <a:spLocks noGrp="1"/>
          </p:cNvSpPr>
          <p:nvPr>
            <p:ph type="pic" sz="quarter" idx="33"/>
          </p:nvPr>
        </p:nvSpPr>
        <p:spPr>
          <a:xfrm>
            <a:off x="10436740" y="345321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9" name="Picture Placeholder 2"/>
          <p:cNvSpPr>
            <a:spLocks noGrp="1"/>
          </p:cNvSpPr>
          <p:nvPr>
            <p:ph type="pic" sz="quarter" idx="34"/>
          </p:nvPr>
        </p:nvSpPr>
        <p:spPr>
          <a:xfrm>
            <a:off x="8704240" y="1726610"/>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238621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6" name="Picture Placeholder 2"/>
          <p:cNvSpPr>
            <a:spLocks noGrp="1"/>
          </p:cNvSpPr>
          <p:nvPr>
            <p:ph type="pic" sz="quarter" idx="31"/>
          </p:nvPr>
        </p:nvSpPr>
        <p:spPr>
          <a:xfrm>
            <a:off x="1758134" y="345322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2" name="Picture Placeholder 2"/>
          <p:cNvSpPr>
            <a:spLocks noGrp="1"/>
          </p:cNvSpPr>
          <p:nvPr>
            <p:ph type="pic" sz="quarter" idx="15"/>
          </p:nvPr>
        </p:nvSpPr>
        <p:spPr>
          <a:xfrm>
            <a:off x="10510"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1" name="Picture Placeholder 2"/>
          <p:cNvSpPr>
            <a:spLocks noGrp="1"/>
          </p:cNvSpPr>
          <p:nvPr>
            <p:ph type="pic" sz="quarter" idx="16"/>
          </p:nvPr>
        </p:nvSpPr>
        <p:spPr>
          <a:xfrm>
            <a:off x="1758134"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2" name="Picture Placeholder 2"/>
          <p:cNvSpPr>
            <a:spLocks noGrp="1"/>
          </p:cNvSpPr>
          <p:nvPr>
            <p:ph type="pic" sz="quarter" idx="17"/>
          </p:nvPr>
        </p:nvSpPr>
        <p:spPr>
          <a:xfrm>
            <a:off x="3505756"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3" name="Picture Placeholder 2"/>
          <p:cNvSpPr>
            <a:spLocks noGrp="1"/>
          </p:cNvSpPr>
          <p:nvPr>
            <p:ph type="pic" sz="quarter" idx="18"/>
          </p:nvPr>
        </p:nvSpPr>
        <p:spPr>
          <a:xfrm>
            <a:off x="5253398"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4" name="Picture Placeholder 2"/>
          <p:cNvSpPr>
            <a:spLocks noGrp="1"/>
          </p:cNvSpPr>
          <p:nvPr>
            <p:ph type="pic" sz="quarter" idx="19"/>
          </p:nvPr>
        </p:nvSpPr>
        <p:spPr>
          <a:xfrm>
            <a:off x="7001022"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5" name="Picture Placeholder 2"/>
          <p:cNvSpPr>
            <a:spLocks noGrp="1"/>
          </p:cNvSpPr>
          <p:nvPr>
            <p:ph type="pic" sz="quarter" idx="20"/>
          </p:nvPr>
        </p:nvSpPr>
        <p:spPr>
          <a:xfrm>
            <a:off x="8748656"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6" name="Picture Placeholder 2"/>
          <p:cNvSpPr>
            <a:spLocks noGrp="1"/>
          </p:cNvSpPr>
          <p:nvPr>
            <p:ph type="pic" sz="quarter" idx="21"/>
          </p:nvPr>
        </p:nvSpPr>
        <p:spPr>
          <a:xfrm>
            <a:off x="10496281" y="2"/>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7" name="Picture Placeholder 2"/>
          <p:cNvSpPr>
            <a:spLocks noGrp="1"/>
          </p:cNvSpPr>
          <p:nvPr>
            <p:ph type="pic" sz="quarter" idx="22"/>
          </p:nvPr>
        </p:nvSpPr>
        <p:spPr>
          <a:xfrm>
            <a:off x="10510"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8" name="Picture Placeholder 2"/>
          <p:cNvSpPr>
            <a:spLocks noGrp="1"/>
          </p:cNvSpPr>
          <p:nvPr>
            <p:ph type="pic" sz="quarter" idx="23"/>
          </p:nvPr>
        </p:nvSpPr>
        <p:spPr>
          <a:xfrm>
            <a:off x="1758134"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89" name="Picture Placeholder 2"/>
          <p:cNvSpPr>
            <a:spLocks noGrp="1"/>
          </p:cNvSpPr>
          <p:nvPr>
            <p:ph type="pic" sz="quarter" idx="24"/>
          </p:nvPr>
        </p:nvSpPr>
        <p:spPr>
          <a:xfrm>
            <a:off x="3505756"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0" name="Picture Placeholder 2"/>
          <p:cNvSpPr>
            <a:spLocks noGrp="1"/>
          </p:cNvSpPr>
          <p:nvPr>
            <p:ph type="pic" sz="quarter" idx="25"/>
          </p:nvPr>
        </p:nvSpPr>
        <p:spPr>
          <a:xfrm>
            <a:off x="5253398"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1" name="Picture Placeholder 2"/>
          <p:cNvSpPr>
            <a:spLocks noGrp="1"/>
          </p:cNvSpPr>
          <p:nvPr>
            <p:ph type="pic" sz="quarter" idx="26"/>
          </p:nvPr>
        </p:nvSpPr>
        <p:spPr>
          <a:xfrm>
            <a:off x="7001022"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2" name="Picture Placeholder 2"/>
          <p:cNvSpPr>
            <a:spLocks noGrp="1"/>
          </p:cNvSpPr>
          <p:nvPr>
            <p:ph type="pic" sz="quarter" idx="27"/>
          </p:nvPr>
        </p:nvSpPr>
        <p:spPr>
          <a:xfrm>
            <a:off x="8748656"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3" name="Picture Placeholder 2"/>
          <p:cNvSpPr>
            <a:spLocks noGrp="1"/>
          </p:cNvSpPr>
          <p:nvPr>
            <p:ph type="pic" sz="quarter" idx="28"/>
          </p:nvPr>
        </p:nvSpPr>
        <p:spPr>
          <a:xfrm>
            <a:off x="10496281" y="517983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4" name="Picture Placeholder 2"/>
          <p:cNvSpPr>
            <a:spLocks noGrp="1"/>
          </p:cNvSpPr>
          <p:nvPr>
            <p:ph type="pic" sz="quarter" idx="29"/>
          </p:nvPr>
        </p:nvSpPr>
        <p:spPr>
          <a:xfrm>
            <a:off x="10510" y="1726615"/>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5" name="Picture Placeholder 2"/>
          <p:cNvSpPr>
            <a:spLocks noGrp="1"/>
          </p:cNvSpPr>
          <p:nvPr>
            <p:ph type="pic" sz="quarter" idx="30"/>
          </p:nvPr>
        </p:nvSpPr>
        <p:spPr>
          <a:xfrm>
            <a:off x="10510" y="345322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7" name="Picture Placeholder 2"/>
          <p:cNvSpPr>
            <a:spLocks noGrp="1"/>
          </p:cNvSpPr>
          <p:nvPr>
            <p:ph type="pic" sz="quarter" idx="32"/>
          </p:nvPr>
        </p:nvSpPr>
        <p:spPr>
          <a:xfrm>
            <a:off x="10496281" y="1726610"/>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8" name="Picture Placeholder 2"/>
          <p:cNvSpPr>
            <a:spLocks noGrp="1"/>
          </p:cNvSpPr>
          <p:nvPr>
            <p:ph type="pic" sz="quarter" idx="33"/>
          </p:nvPr>
        </p:nvSpPr>
        <p:spPr>
          <a:xfrm>
            <a:off x="10496281" y="3453216"/>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
        <p:nvSpPr>
          <p:cNvPr id="99" name="Picture Placeholder 2"/>
          <p:cNvSpPr>
            <a:spLocks noGrp="1"/>
          </p:cNvSpPr>
          <p:nvPr>
            <p:ph type="pic" sz="quarter" idx="34"/>
          </p:nvPr>
        </p:nvSpPr>
        <p:spPr>
          <a:xfrm>
            <a:off x="8742761" y="1726610"/>
            <a:ext cx="1678164" cy="1678164"/>
          </a:xfrm>
          <a:prstGeom prst="rect">
            <a:avLst/>
          </a:prstGeom>
        </p:spPr>
        <p:txBody>
          <a:bodyPr/>
          <a:lstStyle>
            <a:lvl1pPr>
              <a:defRPr sz="100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428631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2" name="Picture Placeholder 21"/>
          <p:cNvSpPr>
            <a:spLocks noGrp="1"/>
          </p:cNvSpPr>
          <p:nvPr>
            <p:ph type="pic" sz="quarter" idx="31"/>
          </p:nvPr>
        </p:nvSpPr>
        <p:spPr>
          <a:xfrm>
            <a:off x="10511" y="3"/>
            <a:ext cx="12163934" cy="6857997"/>
          </a:xfrm>
          <a:custGeom>
            <a:avLst/>
            <a:gdLst>
              <a:gd name="connsiteX0" fmla="*/ 10485770 w 12163934"/>
              <a:gd name="connsiteY0" fmla="*/ 5179833 h 6857997"/>
              <a:gd name="connsiteX1" fmla="*/ 12163934 w 12163934"/>
              <a:gd name="connsiteY1" fmla="*/ 5179833 h 6857997"/>
              <a:gd name="connsiteX2" fmla="*/ 12163934 w 12163934"/>
              <a:gd name="connsiteY2" fmla="*/ 6857997 h 6857997"/>
              <a:gd name="connsiteX3" fmla="*/ 10485770 w 12163934"/>
              <a:gd name="connsiteY3" fmla="*/ 6857997 h 6857997"/>
              <a:gd name="connsiteX4" fmla="*/ 8738145 w 12163934"/>
              <a:gd name="connsiteY4" fmla="*/ 5179833 h 6857997"/>
              <a:gd name="connsiteX5" fmla="*/ 10416309 w 12163934"/>
              <a:gd name="connsiteY5" fmla="*/ 5179833 h 6857997"/>
              <a:gd name="connsiteX6" fmla="*/ 10416309 w 12163934"/>
              <a:gd name="connsiteY6" fmla="*/ 6857997 h 6857997"/>
              <a:gd name="connsiteX7" fmla="*/ 8738145 w 12163934"/>
              <a:gd name="connsiteY7" fmla="*/ 6857997 h 6857997"/>
              <a:gd name="connsiteX8" fmla="*/ 6990511 w 12163934"/>
              <a:gd name="connsiteY8" fmla="*/ 5179833 h 6857997"/>
              <a:gd name="connsiteX9" fmla="*/ 8668675 w 12163934"/>
              <a:gd name="connsiteY9" fmla="*/ 5179833 h 6857997"/>
              <a:gd name="connsiteX10" fmla="*/ 8668675 w 12163934"/>
              <a:gd name="connsiteY10" fmla="*/ 6857997 h 6857997"/>
              <a:gd name="connsiteX11" fmla="*/ 6990511 w 12163934"/>
              <a:gd name="connsiteY11" fmla="*/ 6857997 h 6857997"/>
              <a:gd name="connsiteX12" fmla="*/ 5242888 w 12163934"/>
              <a:gd name="connsiteY12" fmla="*/ 5179833 h 6857997"/>
              <a:gd name="connsiteX13" fmla="*/ 6921051 w 12163934"/>
              <a:gd name="connsiteY13" fmla="*/ 5179833 h 6857997"/>
              <a:gd name="connsiteX14" fmla="*/ 6921051 w 12163934"/>
              <a:gd name="connsiteY14" fmla="*/ 6857997 h 6857997"/>
              <a:gd name="connsiteX15" fmla="*/ 5242888 w 12163934"/>
              <a:gd name="connsiteY15" fmla="*/ 6857997 h 6857997"/>
              <a:gd name="connsiteX16" fmla="*/ 3495247 w 12163934"/>
              <a:gd name="connsiteY16" fmla="*/ 5179833 h 6857997"/>
              <a:gd name="connsiteX17" fmla="*/ 5173410 w 12163934"/>
              <a:gd name="connsiteY17" fmla="*/ 5179833 h 6857997"/>
              <a:gd name="connsiteX18" fmla="*/ 5173410 w 12163934"/>
              <a:gd name="connsiteY18" fmla="*/ 6857997 h 6857997"/>
              <a:gd name="connsiteX19" fmla="*/ 3495247 w 12163934"/>
              <a:gd name="connsiteY19" fmla="*/ 6857997 h 6857997"/>
              <a:gd name="connsiteX20" fmla="*/ 1747625 w 12163934"/>
              <a:gd name="connsiteY20" fmla="*/ 5179833 h 6857997"/>
              <a:gd name="connsiteX21" fmla="*/ 3425789 w 12163934"/>
              <a:gd name="connsiteY21" fmla="*/ 5179833 h 6857997"/>
              <a:gd name="connsiteX22" fmla="*/ 3425789 w 12163934"/>
              <a:gd name="connsiteY22" fmla="*/ 6857997 h 6857997"/>
              <a:gd name="connsiteX23" fmla="*/ 1747625 w 12163934"/>
              <a:gd name="connsiteY23" fmla="*/ 6857997 h 6857997"/>
              <a:gd name="connsiteX24" fmla="*/ 1 w 12163934"/>
              <a:gd name="connsiteY24" fmla="*/ 5179833 h 6857997"/>
              <a:gd name="connsiteX25" fmla="*/ 1678165 w 12163934"/>
              <a:gd name="connsiteY25" fmla="*/ 5179833 h 6857997"/>
              <a:gd name="connsiteX26" fmla="*/ 1678165 w 12163934"/>
              <a:gd name="connsiteY26" fmla="*/ 6857997 h 6857997"/>
              <a:gd name="connsiteX27" fmla="*/ 1 w 12163934"/>
              <a:gd name="connsiteY27" fmla="*/ 6857997 h 6857997"/>
              <a:gd name="connsiteX28" fmla="*/ 1747626 w 12163934"/>
              <a:gd name="connsiteY28" fmla="*/ 3453223 h 6857997"/>
              <a:gd name="connsiteX29" fmla="*/ 3425790 w 12163934"/>
              <a:gd name="connsiteY29" fmla="*/ 3453223 h 6857997"/>
              <a:gd name="connsiteX30" fmla="*/ 3425790 w 12163934"/>
              <a:gd name="connsiteY30" fmla="*/ 5131387 h 6857997"/>
              <a:gd name="connsiteX31" fmla="*/ 1747626 w 12163934"/>
              <a:gd name="connsiteY31" fmla="*/ 5131387 h 6857997"/>
              <a:gd name="connsiteX32" fmla="*/ 0 w 12163934"/>
              <a:gd name="connsiteY32" fmla="*/ 3453223 h 6857997"/>
              <a:gd name="connsiteX33" fmla="*/ 1678164 w 12163934"/>
              <a:gd name="connsiteY33" fmla="*/ 3453223 h 6857997"/>
              <a:gd name="connsiteX34" fmla="*/ 1678164 w 12163934"/>
              <a:gd name="connsiteY34" fmla="*/ 5131387 h 6857997"/>
              <a:gd name="connsiteX35" fmla="*/ 0 w 12163934"/>
              <a:gd name="connsiteY35" fmla="*/ 5131387 h 6857997"/>
              <a:gd name="connsiteX36" fmla="*/ 10485770 w 12163934"/>
              <a:gd name="connsiteY36" fmla="*/ 3453213 h 6857997"/>
              <a:gd name="connsiteX37" fmla="*/ 12163934 w 12163934"/>
              <a:gd name="connsiteY37" fmla="*/ 3453213 h 6857997"/>
              <a:gd name="connsiteX38" fmla="*/ 12163934 w 12163934"/>
              <a:gd name="connsiteY38" fmla="*/ 5131377 h 6857997"/>
              <a:gd name="connsiteX39" fmla="*/ 10485770 w 12163934"/>
              <a:gd name="connsiteY39" fmla="*/ 5131377 h 6857997"/>
              <a:gd name="connsiteX40" fmla="*/ 0 w 12163934"/>
              <a:gd name="connsiteY40" fmla="*/ 1726612 h 6857997"/>
              <a:gd name="connsiteX41" fmla="*/ 1678164 w 12163934"/>
              <a:gd name="connsiteY41" fmla="*/ 1726612 h 6857997"/>
              <a:gd name="connsiteX42" fmla="*/ 1678164 w 12163934"/>
              <a:gd name="connsiteY42" fmla="*/ 3404777 h 6857997"/>
              <a:gd name="connsiteX43" fmla="*/ 0 w 12163934"/>
              <a:gd name="connsiteY43" fmla="*/ 3404777 h 6857997"/>
              <a:gd name="connsiteX44" fmla="*/ 10485770 w 12163934"/>
              <a:gd name="connsiteY44" fmla="*/ 1726607 h 6857997"/>
              <a:gd name="connsiteX45" fmla="*/ 12163934 w 12163934"/>
              <a:gd name="connsiteY45" fmla="*/ 1726607 h 6857997"/>
              <a:gd name="connsiteX46" fmla="*/ 12163934 w 12163934"/>
              <a:gd name="connsiteY46" fmla="*/ 3404771 h 6857997"/>
              <a:gd name="connsiteX47" fmla="*/ 10485770 w 12163934"/>
              <a:gd name="connsiteY47" fmla="*/ 3404771 h 6857997"/>
              <a:gd name="connsiteX48" fmla="*/ 8732250 w 12163934"/>
              <a:gd name="connsiteY48" fmla="*/ 1726607 h 6857997"/>
              <a:gd name="connsiteX49" fmla="*/ 10410414 w 12163934"/>
              <a:gd name="connsiteY49" fmla="*/ 1726607 h 6857997"/>
              <a:gd name="connsiteX50" fmla="*/ 10410414 w 12163934"/>
              <a:gd name="connsiteY50" fmla="*/ 3404771 h 6857997"/>
              <a:gd name="connsiteX51" fmla="*/ 8732250 w 12163934"/>
              <a:gd name="connsiteY51" fmla="*/ 3404771 h 6857997"/>
              <a:gd name="connsiteX52" fmla="*/ 2 w 12163934"/>
              <a:gd name="connsiteY52" fmla="*/ 1 h 6857997"/>
              <a:gd name="connsiteX53" fmla="*/ 1678166 w 12163934"/>
              <a:gd name="connsiteY53" fmla="*/ 1 h 6857997"/>
              <a:gd name="connsiteX54" fmla="*/ 1678166 w 12163934"/>
              <a:gd name="connsiteY54" fmla="*/ 1678164 h 6857997"/>
              <a:gd name="connsiteX55" fmla="*/ 2 w 12163934"/>
              <a:gd name="connsiteY55" fmla="*/ 1678164 h 6857997"/>
              <a:gd name="connsiteX56" fmla="*/ 1747626 w 12163934"/>
              <a:gd name="connsiteY56" fmla="*/ 1 h 6857997"/>
              <a:gd name="connsiteX57" fmla="*/ 3425790 w 12163934"/>
              <a:gd name="connsiteY57" fmla="*/ 1 h 6857997"/>
              <a:gd name="connsiteX58" fmla="*/ 3425790 w 12163934"/>
              <a:gd name="connsiteY58" fmla="*/ 1678164 h 6857997"/>
              <a:gd name="connsiteX59" fmla="*/ 1747626 w 12163934"/>
              <a:gd name="connsiteY59" fmla="*/ 1678164 h 6857997"/>
              <a:gd name="connsiteX60" fmla="*/ 3495249 w 12163934"/>
              <a:gd name="connsiteY60" fmla="*/ 1 h 6857997"/>
              <a:gd name="connsiteX61" fmla="*/ 5173410 w 12163934"/>
              <a:gd name="connsiteY61" fmla="*/ 1 h 6857997"/>
              <a:gd name="connsiteX62" fmla="*/ 5173410 w 12163934"/>
              <a:gd name="connsiteY62" fmla="*/ 1678164 h 6857997"/>
              <a:gd name="connsiteX63" fmla="*/ 3495249 w 12163934"/>
              <a:gd name="connsiteY63" fmla="*/ 1678164 h 6857997"/>
              <a:gd name="connsiteX64" fmla="*/ 6990511 w 12163934"/>
              <a:gd name="connsiteY64" fmla="*/ 0 h 6857997"/>
              <a:gd name="connsiteX65" fmla="*/ 8668675 w 12163934"/>
              <a:gd name="connsiteY65" fmla="*/ 0 h 6857997"/>
              <a:gd name="connsiteX66" fmla="*/ 8668675 w 12163934"/>
              <a:gd name="connsiteY66" fmla="*/ 1678164 h 6857997"/>
              <a:gd name="connsiteX67" fmla="*/ 6990511 w 12163934"/>
              <a:gd name="connsiteY67" fmla="*/ 1678164 h 6857997"/>
              <a:gd name="connsiteX68" fmla="*/ 5242888 w 12163934"/>
              <a:gd name="connsiteY68" fmla="*/ 0 h 6857997"/>
              <a:gd name="connsiteX69" fmla="*/ 6921051 w 12163934"/>
              <a:gd name="connsiteY69" fmla="*/ 0 h 6857997"/>
              <a:gd name="connsiteX70" fmla="*/ 6921051 w 12163934"/>
              <a:gd name="connsiteY70" fmla="*/ 1678164 h 6857997"/>
              <a:gd name="connsiteX71" fmla="*/ 5242888 w 12163934"/>
              <a:gd name="connsiteY71" fmla="*/ 1678164 h 6857997"/>
              <a:gd name="connsiteX72" fmla="*/ 8738145 w 12163934"/>
              <a:gd name="connsiteY72" fmla="*/ 0 h 6857997"/>
              <a:gd name="connsiteX73" fmla="*/ 10416309 w 12163934"/>
              <a:gd name="connsiteY73" fmla="*/ 0 h 6857997"/>
              <a:gd name="connsiteX74" fmla="*/ 10416309 w 12163934"/>
              <a:gd name="connsiteY74" fmla="*/ 1678164 h 6857997"/>
              <a:gd name="connsiteX75" fmla="*/ 8738145 w 12163934"/>
              <a:gd name="connsiteY75" fmla="*/ 1678164 h 6857997"/>
              <a:gd name="connsiteX76" fmla="*/ 10485770 w 12163934"/>
              <a:gd name="connsiteY76" fmla="*/ 0 h 6857997"/>
              <a:gd name="connsiteX77" fmla="*/ 12163934 w 12163934"/>
              <a:gd name="connsiteY77" fmla="*/ 0 h 6857997"/>
              <a:gd name="connsiteX78" fmla="*/ 12163934 w 12163934"/>
              <a:gd name="connsiteY78" fmla="*/ 1678164 h 6857997"/>
              <a:gd name="connsiteX79" fmla="*/ 10485770 w 12163934"/>
              <a:gd name="connsiteY79" fmla="*/ 1678164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163934" h="6857997">
                <a:moveTo>
                  <a:pt x="10485770" y="5179833"/>
                </a:moveTo>
                <a:lnTo>
                  <a:pt x="12163934" y="5179833"/>
                </a:lnTo>
                <a:lnTo>
                  <a:pt x="12163934" y="6857997"/>
                </a:lnTo>
                <a:lnTo>
                  <a:pt x="10485770" y="6857997"/>
                </a:lnTo>
                <a:close/>
                <a:moveTo>
                  <a:pt x="8738145" y="5179833"/>
                </a:moveTo>
                <a:lnTo>
                  <a:pt x="10416309" y="5179833"/>
                </a:lnTo>
                <a:lnTo>
                  <a:pt x="10416309" y="6857997"/>
                </a:lnTo>
                <a:lnTo>
                  <a:pt x="8738145" y="6857997"/>
                </a:lnTo>
                <a:close/>
                <a:moveTo>
                  <a:pt x="6990511" y="5179833"/>
                </a:moveTo>
                <a:lnTo>
                  <a:pt x="8668675" y="5179833"/>
                </a:lnTo>
                <a:lnTo>
                  <a:pt x="8668675" y="6857997"/>
                </a:lnTo>
                <a:lnTo>
                  <a:pt x="6990511" y="6857997"/>
                </a:lnTo>
                <a:close/>
                <a:moveTo>
                  <a:pt x="5242888" y="5179833"/>
                </a:moveTo>
                <a:lnTo>
                  <a:pt x="6921051" y="5179833"/>
                </a:lnTo>
                <a:lnTo>
                  <a:pt x="6921051" y="6857997"/>
                </a:lnTo>
                <a:lnTo>
                  <a:pt x="5242888" y="6857997"/>
                </a:lnTo>
                <a:close/>
                <a:moveTo>
                  <a:pt x="3495247" y="5179833"/>
                </a:moveTo>
                <a:lnTo>
                  <a:pt x="5173410" y="5179833"/>
                </a:lnTo>
                <a:lnTo>
                  <a:pt x="5173410" y="6857997"/>
                </a:lnTo>
                <a:lnTo>
                  <a:pt x="3495247" y="6857997"/>
                </a:lnTo>
                <a:close/>
                <a:moveTo>
                  <a:pt x="1747625" y="5179833"/>
                </a:moveTo>
                <a:lnTo>
                  <a:pt x="3425789" y="5179833"/>
                </a:lnTo>
                <a:lnTo>
                  <a:pt x="3425789" y="6857997"/>
                </a:lnTo>
                <a:lnTo>
                  <a:pt x="1747625" y="6857997"/>
                </a:lnTo>
                <a:close/>
                <a:moveTo>
                  <a:pt x="1" y="5179833"/>
                </a:moveTo>
                <a:lnTo>
                  <a:pt x="1678165" y="5179833"/>
                </a:lnTo>
                <a:lnTo>
                  <a:pt x="1678165" y="6857997"/>
                </a:lnTo>
                <a:lnTo>
                  <a:pt x="1" y="6857997"/>
                </a:lnTo>
                <a:close/>
                <a:moveTo>
                  <a:pt x="1747626" y="3453223"/>
                </a:moveTo>
                <a:lnTo>
                  <a:pt x="3425790" y="3453223"/>
                </a:lnTo>
                <a:lnTo>
                  <a:pt x="3425790" y="5131387"/>
                </a:lnTo>
                <a:lnTo>
                  <a:pt x="1747626" y="5131387"/>
                </a:lnTo>
                <a:close/>
                <a:moveTo>
                  <a:pt x="0" y="3453223"/>
                </a:moveTo>
                <a:lnTo>
                  <a:pt x="1678164" y="3453223"/>
                </a:lnTo>
                <a:lnTo>
                  <a:pt x="1678164" y="5131387"/>
                </a:lnTo>
                <a:lnTo>
                  <a:pt x="0" y="5131387"/>
                </a:lnTo>
                <a:close/>
                <a:moveTo>
                  <a:pt x="10485770" y="3453213"/>
                </a:moveTo>
                <a:lnTo>
                  <a:pt x="12163934" y="3453213"/>
                </a:lnTo>
                <a:lnTo>
                  <a:pt x="12163934" y="5131377"/>
                </a:lnTo>
                <a:lnTo>
                  <a:pt x="10485770" y="5131377"/>
                </a:lnTo>
                <a:close/>
                <a:moveTo>
                  <a:pt x="0" y="1726612"/>
                </a:moveTo>
                <a:lnTo>
                  <a:pt x="1678164" y="1726612"/>
                </a:lnTo>
                <a:lnTo>
                  <a:pt x="1678164" y="3404777"/>
                </a:lnTo>
                <a:lnTo>
                  <a:pt x="0" y="3404777"/>
                </a:lnTo>
                <a:close/>
                <a:moveTo>
                  <a:pt x="10485770" y="1726607"/>
                </a:moveTo>
                <a:lnTo>
                  <a:pt x="12163934" y="1726607"/>
                </a:lnTo>
                <a:lnTo>
                  <a:pt x="12163934" y="3404771"/>
                </a:lnTo>
                <a:lnTo>
                  <a:pt x="10485770" y="3404771"/>
                </a:lnTo>
                <a:close/>
                <a:moveTo>
                  <a:pt x="8732250" y="1726607"/>
                </a:moveTo>
                <a:lnTo>
                  <a:pt x="10410414" y="1726607"/>
                </a:lnTo>
                <a:lnTo>
                  <a:pt x="10410414" y="3404771"/>
                </a:lnTo>
                <a:lnTo>
                  <a:pt x="8732250" y="3404771"/>
                </a:lnTo>
                <a:close/>
                <a:moveTo>
                  <a:pt x="2" y="1"/>
                </a:moveTo>
                <a:lnTo>
                  <a:pt x="1678166" y="1"/>
                </a:lnTo>
                <a:lnTo>
                  <a:pt x="1678166" y="1678164"/>
                </a:lnTo>
                <a:lnTo>
                  <a:pt x="2" y="1678164"/>
                </a:lnTo>
                <a:close/>
                <a:moveTo>
                  <a:pt x="1747626" y="1"/>
                </a:moveTo>
                <a:lnTo>
                  <a:pt x="3425790" y="1"/>
                </a:lnTo>
                <a:lnTo>
                  <a:pt x="3425790" y="1678164"/>
                </a:lnTo>
                <a:lnTo>
                  <a:pt x="1747626" y="1678164"/>
                </a:lnTo>
                <a:close/>
                <a:moveTo>
                  <a:pt x="3495249" y="1"/>
                </a:moveTo>
                <a:lnTo>
                  <a:pt x="5173410" y="1"/>
                </a:lnTo>
                <a:lnTo>
                  <a:pt x="5173410" y="1678164"/>
                </a:lnTo>
                <a:lnTo>
                  <a:pt x="3495249" y="1678164"/>
                </a:lnTo>
                <a:close/>
                <a:moveTo>
                  <a:pt x="6990511" y="0"/>
                </a:moveTo>
                <a:lnTo>
                  <a:pt x="8668675" y="0"/>
                </a:lnTo>
                <a:lnTo>
                  <a:pt x="8668675" y="1678164"/>
                </a:lnTo>
                <a:lnTo>
                  <a:pt x="6990511" y="1678164"/>
                </a:lnTo>
                <a:close/>
                <a:moveTo>
                  <a:pt x="5242888" y="0"/>
                </a:moveTo>
                <a:lnTo>
                  <a:pt x="6921051" y="0"/>
                </a:lnTo>
                <a:lnTo>
                  <a:pt x="6921051" y="1678164"/>
                </a:lnTo>
                <a:lnTo>
                  <a:pt x="5242888" y="1678164"/>
                </a:lnTo>
                <a:close/>
                <a:moveTo>
                  <a:pt x="8738145" y="0"/>
                </a:moveTo>
                <a:lnTo>
                  <a:pt x="10416309" y="0"/>
                </a:lnTo>
                <a:lnTo>
                  <a:pt x="10416309" y="1678164"/>
                </a:lnTo>
                <a:lnTo>
                  <a:pt x="8738145" y="1678164"/>
                </a:lnTo>
                <a:close/>
                <a:moveTo>
                  <a:pt x="10485770" y="0"/>
                </a:moveTo>
                <a:lnTo>
                  <a:pt x="12163934" y="0"/>
                </a:lnTo>
                <a:lnTo>
                  <a:pt x="12163934" y="1678164"/>
                </a:lnTo>
                <a:lnTo>
                  <a:pt x="10485770" y="1678164"/>
                </a:lnTo>
                <a:close/>
              </a:path>
            </a:pathLst>
          </a:custGeom>
        </p:spPr>
        <p:txBody>
          <a:bodyPr wrap="square">
            <a:noAutofit/>
          </a:bodyPr>
          <a:lstStyle>
            <a:lvl1pPr>
              <a:defRPr sz="100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3577106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icture Placeholder 21"/>
          <p:cNvSpPr>
            <a:spLocks noGrp="1"/>
          </p:cNvSpPr>
          <p:nvPr>
            <p:ph type="pic" sz="quarter" idx="20"/>
          </p:nvPr>
        </p:nvSpPr>
        <p:spPr>
          <a:xfrm>
            <a:off x="55333" y="1"/>
            <a:ext cx="12079909" cy="6857999"/>
          </a:xfrm>
          <a:custGeom>
            <a:avLst/>
            <a:gdLst>
              <a:gd name="connsiteX0" fmla="*/ 6955989 w 12079909"/>
              <a:gd name="connsiteY0" fmla="*/ 5212079 h 6857999"/>
              <a:gd name="connsiteX1" fmla="*/ 8601909 w 12079909"/>
              <a:gd name="connsiteY1" fmla="*/ 5212079 h 6857999"/>
              <a:gd name="connsiteX2" fmla="*/ 8601909 w 12079909"/>
              <a:gd name="connsiteY2" fmla="*/ 6857999 h 6857999"/>
              <a:gd name="connsiteX3" fmla="*/ 6955989 w 12079909"/>
              <a:gd name="connsiteY3" fmla="*/ 6857999 h 6857999"/>
              <a:gd name="connsiteX4" fmla="*/ 5216992 w 12079909"/>
              <a:gd name="connsiteY4" fmla="*/ 5212079 h 6857999"/>
              <a:gd name="connsiteX5" fmla="*/ 6862912 w 12079909"/>
              <a:gd name="connsiteY5" fmla="*/ 5212079 h 6857999"/>
              <a:gd name="connsiteX6" fmla="*/ 6862912 w 12079909"/>
              <a:gd name="connsiteY6" fmla="*/ 6857999 h 6857999"/>
              <a:gd name="connsiteX7" fmla="*/ 5216992 w 12079909"/>
              <a:gd name="connsiteY7" fmla="*/ 6857999 h 6857999"/>
              <a:gd name="connsiteX8" fmla="*/ 1738996 w 12079909"/>
              <a:gd name="connsiteY8" fmla="*/ 5212079 h 6857999"/>
              <a:gd name="connsiteX9" fmla="*/ 3384916 w 12079909"/>
              <a:gd name="connsiteY9" fmla="*/ 5212079 h 6857999"/>
              <a:gd name="connsiteX10" fmla="*/ 3384916 w 12079909"/>
              <a:gd name="connsiteY10" fmla="*/ 6857999 h 6857999"/>
              <a:gd name="connsiteX11" fmla="*/ 1738996 w 12079909"/>
              <a:gd name="connsiteY11" fmla="*/ 6857999 h 6857999"/>
              <a:gd name="connsiteX12" fmla="*/ 10433989 w 12079909"/>
              <a:gd name="connsiteY12" fmla="*/ 5209617 h 6857999"/>
              <a:gd name="connsiteX13" fmla="*/ 12079909 w 12079909"/>
              <a:gd name="connsiteY13" fmla="*/ 5209617 h 6857999"/>
              <a:gd name="connsiteX14" fmla="*/ 12079909 w 12079909"/>
              <a:gd name="connsiteY14" fmla="*/ 6855537 h 6857999"/>
              <a:gd name="connsiteX15" fmla="*/ 10433989 w 12079909"/>
              <a:gd name="connsiteY15" fmla="*/ 6855537 h 6857999"/>
              <a:gd name="connsiteX16" fmla="*/ 8694990 w 12079909"/>
              <a:gd name="connsiteY16" fmla="*/ 5209617 h 6857999"/>
              <a:gd name="connsiteX17" fmla="*/ 10340910 w 12079909"/>
              <a:gd name="connsiteY17" fmla="*/ 5209617 h 6857999"/>
              <a:gd name="connsiteX18" fmla="*/ 10340910 w 12079909"/>
              <a:gd name="connsiteY18" fmla="*/ 6855537 h 6857999"/>
              <a:gd name="connsiteX19" fmla="*/ 8694990 w 12079909"/>
              <a:gd name="connsiteY19" fmla="*/ 6855537 h 6857999"/>
              <a:gd name="connsiteX20" fmla="*/ 3477995 w 12079909"/>
              <a:gd name="connsiteY20" fmla="*/ 5209617 h 6857999"/>
              <a:gd name="connsiteX21" fmla="*/ 5123914 w 12079909"/>
              <a:gd name="connsiteY21" fmla="*/ 5209617 h 6857999"/>
              <a:gd name="connsiteX22" fmla="*/ 5123914 w 12079909"/>
              <a:gd name="connsiteY22" fmla="*/ 6855537 h 6857999"/>
              <a:gd name="connsiteX23" fmla="*/ 3477995 w 12079909"/>
              <a:gd name="connsiteY23" fmla="*/ 6855537 h 6857999"/>
              <a:gd name="connsiteX24" fmla="*/ 0 w 12079909"/>
              <a:gd name="connsiteY24" fmla="*/ 5209617 h 6857999"/>
              <a:gd name="connsiteX25" fmla="*/ 1645920 w 12079909"/>
              <a:gd name="connsiteY25" fmla="*/ 5209617 h 6857999"/>
              <a:gd name="connsiteX26" fmla="*/ 1645920 w 12079909"/>
              <a:gd name="connsiteY26" fmla="*/ 6855537 h 6857999"/>
              <a:gd name="connsiteX27" fmla="*/ 0 w 12079909"/>
              <a:gd name="connsiteY27" fmla="*/ 6855537 h 6857999"/>
              <a:gd name="connsiteX28" fmla="*/ 1738996 w 12079909"/>
              <a:gd name="connsiteY28" fmla="*/ 3481891 h 6857999"/>
              <a:gd name="connsiteX29" fmla="*/ 3384916 w 12079909"/>
              <a:gd name="connsiteY29" fmla="*/ 3481891 h 6857999"/>
              <a:gd name="connsiteX30" fmla="*/ 3384916 w 12079909"/>
              <a:gd name="connsiteY30" fmla="*/ 5127811 h 6857999"/>
              <a:gd name="connsiteX31" fmla="*/ 1738996 w 12079909"/>
              <a:gd name="connsiteY31" fmla="*/ 5127811 h 6857999"/>
              <a:gd name="connsiteX32" fmla="*/ 10433989 w 12079909"/>
              <a:gd name="connsiteY32" fmla="*/ 3479429 h 6857999"/>
              <a:gd name="connsiteX33" fmla="*/ 12079909 w 12079909"/>
              <a:gd name="connsiteY33" fmla="*/ 3479429 h 6857999"/>
              <a:gd name="connsiteX34" fmla="*/ 12079909 w 12079909"/>
              <a:gd name="connsiteY34" fmla="*/ 5125349 h 6857999"/>
              <a:gd name="connsiteX35" fmla="*/ 10433989 w 12079909"/>
              <a:gd name="connsiteY35" fmla="*/ 5125349 h 6857999"/>
              <a:gd name="connsiteX36" fmla="*/ 0 w 12079909"/>
              <a:gd name="connsiteY36" fmla="*/ 3479429 h 6857999"/>
              <a:gd name="connsiteX37" fmla="*/ 1645920 w 12079909"/>
              <a:gd name="connsiteY37" fmla="*/ 3479429 h 6857999"/>
              <a:gd name="connsiteX38" fmla="*/ 1645920 w 12079909"/>
              <a:gd name="connsiteY38" fmla="*/ 5125349 h 6857999"/>
              <a:gd name="connsiteX39" fmla="*/ 0 w 12079909"/>
              <a:gd name="connsiteY39" fmla="*/ 5125349 h 6857999"/>
              <a:gd name="connsiteX40" fmla="*/ 0 w 12079909"/>
              <a:gd name="connsiteY40" fmla="*/ 1736541 h 6857999"/>
              <a:gd name="connsiteX41" fmla="*/ 1645920 w 12079909"/>
              <a:gd name="connsiteY41" fmla="*/ 1736541 h 6857999"/>
              <a:gd name="connsiteX42" fmla="*/ 1645920 w 12079909"/>
              <a:gd name="connsiteY42" fmla="*/ 3382461 h 6857999"/>
              <a:gd name="connsiteX43" fmla="*/ 0 w 12079909"/>
              <a:gd name="connsiteY43" fmla="*/ 3382461 h 6857999"/>
              <a:gd name="connsiteX44" fmla="*/ 10433989 w 12079909"/>
              <a:gd name="connsiteY44" fmla="*/ 1736541 h 6857999"/>
              <a:gd name="connsiteX45" fmla="*/ 12079909 w 12079909"/>
              <a:gd name="connsiteY45" fmla="*/ 1736541 h 6857999"/>
              <a:gd name="connsiteX46" fmla="*/ 12079909 w 12079909"/>
              <a:gd name="connsiteY46" fmla="*/ 3382461 h 6857999"/>
              <a:gd name="connsiteX47" fmla="*/ 10433989 w 12079909"/>
              <a:gd name="connsiteY47" fmla="*/ 3382461 h 6857999"/>
              <a:gd name="connsiteX48" fmla="*/ 8694990 w 12079909"/>
              <a:gd name="connsiteY48" fmla="*/ 1736540 h 6857999"/>
              <a:gd name="connsiteX49" fmla="*/ 10340910 w 12079909"/>
              <a:gd name="connsiteY49" fmla="*/ 1736540 h 6857999"/>
              <a:gd name="connsiteX50" fmla="*/ 10340910 w 12079909"/>
              <a:gd name="connsiteY50" fmla="*/ 3382460 h 6857999"/>
              <a:gd name="connsiteX51" fmla="*/ 8694990 w 12079909"/>
              <a:gd name="connsiteY51" fmla="*/ 3382460 h 6857999"/>
              <a:gd name="connsiteX52" fmla="*/ 1738997 w 12079909"/>
              <a:gd name="connsiteY52" fmla="*/ 2462 h 6857999"/>
              <a:gd name="connsiteX53" fmla="*/ 3384917 w 12079909"/>
              <a:gd name="connsiteY53" fmla="*/ 2462 h 6857999"/>
              <a:gd name="connsiteX54" fmla="*/ 3384917 w 12079909"/>
              <a:gd name="connsiteY54" fmla="*/ 1648382 h 6857999"/>
              <a:gd name="connsiteX55" fmla="*/ 1738997 w 12079909"/>
              <a:gd name="connsiteY55" fmla="*/ 1648382 h 6857999"/>
              <a:gd name="connsiteX56" fmla="*/ 5216992 w 12079909"/>
              <a:gd name="connsiteY56" fmla="*/ 2461 h 6857999"/>
              <a:gd name="connsiteX57" fmla="*/ 6862912 w 12079909"/>
              <a:gd name="connsiteY57" fmla="*/ 2461 h 6857999"/>
              <a:gd name="connsiteX58" fmla="*/ 6862912 w 12079909"/>
              <a:gd name="connsiteY58" fmla="*/ 1648382 h 6857999"/>
              <a:gd name="connsiteX59" fmla="*/ 5216992 w 12079909"/>
              <a:gd name="connsiteY59" fmla="*/ 1648382 h 6857999"/>
              <a:gd name="connsiteX60" fmla="*/ 6955989 w 12079909"/>
              <a:gd name="connsiteY60" fmla="*/ 2461 h 6857999"/>
              <a:gd name="connsiteX61" fmla="*/ 8601909 w 12079909"/>
              <a:gd name="connsiteY61" fmla="*/ 2461 h 6857999"/>
              <a:gd name="connsiteX62" fmla="*/ 8601909 w 12079909"/>
              <a:gd name="connsiteY62" fmla="*/ 1648381 h 6857999"/>
              <a:gd name="connsiteX63" fmla="*/ 6955989 w 12079909"/>
              <a:gd name="connsiteY63" fmla="*/ 1648381 h 6857999"/>
              <a:gd name="connsiteX64" fmla="*/ 0 w 12079909"/>
              <a:gd name="connsiteY64" fmla="*/ 1 h 6857999"/>
              <a:gd name="connsiteX65" fmla="*/ 1645920 w 12079909"/>
              <a:gd name="connsiteY65" fmla="*/ 1 h 6857999"/>
              <a:gd name="connsiteX66" fmla="*/ 1645920 w 12079909"/>
              <a:gd name="connsiteY66" fmla="*/ 1645921 h 6857999"/>
              <a:gd name="connsiteX67" fmla="*/ 0 w 12079909"/>
              <a:gd name="connsiteY67" fmla="*/ 1645921 h 6857999"/>
              <a:gd name="connsiteX68" fmla="*/ 10433989 w 12079909"/>
              <a:gd name="connsiteY68" fmla="*/ 1 h 6857999"/>
              <a:gd name="connsiteX69" fmla="*/ 12079909 w 12079909"/>
              <a:gd name="connsiteY69" fmla="*/ 1 h 6857999"/>
              <a:gd name="connsiteX70" fmla="*/ 12079909 w 12079909"/>
              <a:gd name="connsiteY70" fmla="*/ 1645921 h 6857999"/>
              <a:gd name="connsiteX71" fmla="*/ 10433989 w 12079909"/>
              <a:gd name="connsiteY71" fmla="*/ 1645921 h 6857999"/>
              <a:gd name="connsiteX72" fmla="*/ 8694990 w 12079909"/>
              <a:gd name="connsiteY72" fmla="*/ 0 h 6857999"/>
              <a:gd name="connsiteX73" fmla="*/ 10340910 w 12079909"/>
              <a:gd name="connsiteY73" fmla="*/ 0 h 6857999"/>
              <a:gd name="connsiteX74" fmla="*/ 10340910 w 12079909"/>
              <a:gd name="connsiteY74" fmla="*/ 1645920 h 6857999"/>
              <a:gd name="connsiteX75" fmla="*/ 8694990 w 12079909"/>
              <a:gd name="connsiteY75" fmla="*/ 1645920 h 6857999"/>
              <a:gd name="connsiteX76" fmla="*/ 3477995 w 12079909"/>
              <a:gd name="connsiteY76" fmla="*/ 0 h 6857999"/>
              <a:gd name="connsiteX77" fmla="*/ 5123914 w 12079909"/>
              <a:gd name="connsiteY77" fmla="*/ 0 h 6857999"/>
              <a:gd name="connsiteX78" fmla="*/ 5123914 w 12079909"/>
              <a:gd name="connsiteY78" fmla="*/ 1645920 h 6857999"/>
              <a:gd name="connsiteX79" fmla="*/ 3477995 w 12079909"/>
              <a:gd name="connsiteY79" fmla="*/ 16459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079909" h="6857999">
                <a:moveTo>
                  <a:pt x="6955989" y="5212079"/>
                </a:moveTo>
                <a:lnTo>
                  <a:pt x="8601909" y="5212079"/>
                </a:lnTo>
                <a:lnTo>
                  <a:pt x="8601909" y="6857999"/>
                </a:lnTo>
                <a:lnTo>
                  <a:pt x="6955989" y="6857999"/>
                </a:lnTo>
                <a:close/>
                <a:moveTo>
                  <a:pt x="5216992" y="5212079"/>
                </a:moveTo>
                <a:lnTo>
                  <a:pt x="6862912" y="5212079"/>
                </a:lnTo>
                <a:lnTo>
                  <a:pt x="6862912" y="6857999"/>
                </a:lnTo>
                <a:lnTo>
                  <a:pt x="5216992" y="6857999"/>
                </a:lnTo>
                <a:close/>
                <a:moveTo>
                  <a:pt x="1738996" y="5212079"/>
                </a:moveTo>
                <a:lnTo>
                  <a:pt x="3384916" y="5212079"/>
                </a:lnTo>
                <a:lnTo>
                  <a:pt x="3384916" y="6857999"/>
                </a:lnTo>
                <a:lnTo>
                  <a:pt x="1738996" y="6857999"/>
                </a:lnTo>
                <a:close/>
                <a:moveTo>
                  <a:pt x="10433989" y="5209617"/>
                </a:moveTo>
                <a:lnTo>
                  <a:pt x="12079909" y="5209617"/>
                </a:lnTo>
                <a:lnTo>
                  <a:pt x="12079909" y="6855537"/>
                </a:lnTo>
                <a:lnTo>
                  <a:pt x="10433989" y="6855537"/>
                </a:lnTo>
                <a:close/>
                <a:moveTo>
                  <a:pt x="8694990" y="5209617"/>
                </a:moveTo>
                <a:lnTo>
                  <a:pt x="10340910" y="5209617"/>
                </a:lnTo>
                <a:lnTo>
                  <a:pt x="10340910" y="6855537"/>
                </a:lnTo>
                <a:lnTo>
                  <a:pt x="8694990" y="6855537"/>
                </a:lnTo>
                <a:close/>
                <a:moveTo>
                  <a:pt x="3477995" y="5209617"/>
                </a:moveTo>
                <a:lnTo>
                  <a:pt x="5123914" y="5209617"/>
                </a:lnTo>
                <a:lnTo>
                  <a:pt x="5123914" y="6855537"/>
                </a:lnTo>
                <a:lnTo>
                  <a:pt x="3477995" y="6855537"/>
                </a:lnTo>
                <a:close/>
                <a:moveTo>
                  <a:pt x="0" y="5209617"/>
                </a:moveTo>
                <a:lnTo>
                  <a:pt x="1645920" y="5209617"/>
                </a:lnTo>
                <a:lnTo>
                  <a:pt x="1645920" y="6855537"/>
                </a:lnTo>
                <a:lnTo>
                  <a:pt x="0" y="6855537"/>
                </a:lnTo>
                <a:close/>
                <a:moveTo>
                  <a:pt x="1738996" y="3481891"/>
                </a:moveTo>
                <a:lnTo>
                  <a:pt x="3384916" y="3481891"/>
                </a:lnTo>
                <a:lnTo>
                  <a:pt x="3384916" y="5127811"/>
                </a:lnTo>
                <a:lnTo>
                  <a:pt x="1738996" y="5127811"/>
                </a:lnTo>
                <a:close/>
                <a:moveTo>
                  <a:pt x="10433989" y="3479429"/>
                </a:moveTo>
                <a:lnTo>
                  <a:pt x="12079909" y="3479429"/>
                </a:lnTo>
                <a:lnTo>
                  <a:pt x="12079909" y="5125349"/>
                </a:lnTo>
                <a:lnTo>
                  <a:pt x="10433989" y="5125349"/>
                </a:lnTo>
                <a:close/>
                <a:moveTo>
                  <a:pt x="0" y="3479429"/>
                </a:moveTo>
                <a:lnTo>
                  <a:pt x="1645920" y="3479429"/>
                </a:lnTo>
                <a:lnTo>
                  <a:pt x="1645920" y="5125349"/>
                </a:lnTo>
                <a:lnTo>
                  <a:pt x="0" y="5125349"/>
                </a:lnTo>
                <a:close/>
                <a:moveTo>
                  <a:pt x="0" y="1736541"/>
                </a:moveTo>
                <a:lnTo>
                  <a:pt x="1645920" y="1736541"/>
                </a:lnTo>
                <a:lnTo>
                  <a:pt x="1645920" y="3382461"/>
                </a:lnTo>
                <a:lnTo>
                  <a:pt x="0" y="3382461"/>
                </a:lnTo>
                <a:close/>
                <a:moveTo>
                  <a:pt x="10433989" y="1736541"/>
                </a:moveTo>
                <a:lnTo>
                  <a:pt x="12079909" y="1736541"/>
                </a:lnTo>
                <a:lnTo>
                  <a:pt x="12079909" y="3382461"/>
                </a:lnTo>
                <a:lnTo>
                  <a:pt x="10433989" y="3382461"/>
                </a:lnTo>
                <a:close/>
                <a:moveTo>
                  <a:pt x="8694990" y="1736540"/>
                </a:moveTo>
                <a:lnTo>
                  <a:pt x="10340910" y="1736540"/>
                </a:lnTo>
                <a:lnTo>
                  <a:pt x="10340910" y="3382460"/>
                </a:lnTo>
                <a:lnTo>
                  <a:pt x="8694990" y="3382460"/>
                </a:lnTo>
                <a:close/>
                <a:moveTo>
                  <a:pt x="1738997" y="2462"/>
                </a:moveTo>
                <a:lnTo>
                  <a:pt x="3384917" y="2462"/>
                </a:lnTo>
                <a:lnTo>
                  <a:pt x="3384917" y="1648382"/>
                </a:lnTo>
                <a:lnTo>
                  <a:pt x="1738997" y="1648382"/>
                </a:lnTo>
                <a:close/>
                <a:moveTo>
                  <a:pt x="5216992" y="2461"/>
                </a:moveTo>
                <a:lnTo>
                  <a:pt x="6862912" y="2461"/>
                </a:lnTo>
                <a:lnTo>
                  <a:pt x="6862912" y="1648382"/>
                </a:lnTo>
                <a:lnTo>
                  <a:pt x="5216992" y="1648382"/>
                </a:lnTo>
                <a:close/>
                <a:moveTo>
                  <a:pt x="6955989" y="2461"/>
                </a:moveTo>
                <a:lnTo>
                  <a:pt x="8601909" y="2461"/>
                </a:lnTo>
                <a:lnTo>
                  <a:pt x="8601909" y="1648381"/>
                </a:lnTo>
                <a:lnTo>
                  <a:pt x="6955989" y="1648381"/>
                </a:lnTo>
                <a:close/>
                <a:moveTo>
                  <a:pt x="0" y="1"/>
                </a:moveTo>
                <a:lnTo>
                  <a:pt x="1645920" y="1"/>
                </a:lnTo>
                <a:lnTo>
                  <a:pt x="1645920" y="1645921"/>
                </a:lnTo>
                <a:lnTo>
                  <a:pt x="0" y="1645921"/>
                </a:lnTo>
                <a:close/>
                <a:moveTo>
                  <a:pt x="10433989" y="1"/>
                </a:moveTo>
                <a:lnTo>
                  <a:pt x="12079909" y="1"/>
                </a:lnTo>
                <a:lnTo>
                  <a:pt x="12079909" y="1645921"/>
                </a:lnTo>
                <a:lnTo>
                  <a:pt x="10433989" y="1645921"/>
                </a:lnTo>
                <a:close/>
                <a:moveTo>
                  <a:pt x="8694990" y="0"/>
                </a:moveTo>
                <a:lnTo>
                  <a:pt x="10340910" y="0"/>
                </a:lnTo>
                <a:lnTo>
                  <a:pt x="10340910" y="1645920"/>
                </a:lnTo>
                <a:lnTo>
                  <a:pt x="8694990" y="1645920"/>
                </a:lnTo>
                <a:close/>
                <a:moveTo>
                  <a:pt x="3477995" y="0"/>
                </a:moveTo>
                <a:lnTo>
                  <a:pt x="5123914" y="0"/>
                </a:lnTo>
                <a:lnTo>
                  <a:pt x="5123914" y="1645920"/>
                </a:lnTo>
                <a:lnTo>
                  <a:pt x="3477995" y="1645920"/>
                </a:lnTo>
                <a:close/>
              </a:path>
            </a:pathLst>
          </a:custGeom>
        </p:spPr>
        <p:txBody>
          <a:bodyPr wrap="square">
            <a:no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2375004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0" i="0">
                <a:latin typeface="Times New Roman Regular"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0" i="0">
                <a:latin typeface="Times New Roman Regular" charset="0"/>
              </a:defRPr>
            </a:lvl1pPr>
            <a:lvl2pPr>
              <a:defRPr sz="2800" b="0" i="0">
                <a:latin typeface="Times New Roman Regular" charset="0"/>
              </a:defRPr>
            </a:lvl2pPr>
            <a:lvl3pPr>
              <a:defRPr sz="2400" b="0" i="0">
                <a:latin typeface="Times New Roman Regular" charset="0"/>
              </a:defRPr>
            </a:lvl3pPr>
            <a:lvl4pPr>
              <a:defRPr sz="2000" b="0" i="0">
                <a:latin typeface="Times New Roman Regular" charset="0"/>
              </a:defRPr>
            </a:lvl4pPr>
            <a:lvl5pPr>
              <a:defRPr sz="2000" b="0" i="0">
                <a:latin typeface="Times New Roman Regular"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imes New Roman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3208087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0" i="0">
                <a:latin typeface="Times New Roman Regular"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Times New Roman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imes New Roman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1929709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165233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10" name="Picture Placeholder 8"/>
          <p:cNvSpPr>
            <a:spLocks noGrp="1"/>
          </p:cNvSpPr>
          <p:nvPr>
            <p:ph type="pic" sz="quarter" idx="12"/>
          </p:nvPr>
        </p:nvSpPr>
        <p:spPr>
          <a:xfrm>
            <a:off x="7348640" y="-1413227"/>
            <a:ext cx="4626836" cy="4627836"/>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1" name="Picture Placeholder 8"/>
          <p:cNvSpPr>
            <a:spLocks noGrp="1"/>
          </p:cNvSpPr>
          <p:nvPr>
            <p:ph type="pic" sz="quarter" idx="16"/>
          </p:nvPr>
        </p:nvSpPr>
        <p:spPr>
          <a:xfrm>
            <a:off x="7348640" y="3643391"/>
            <a:ext cx="4626836" cy="4627836"/>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2" name="Picture Placeholder 8"/>
          <p:cNvSpPr>
            <a:spLocks noGrp="1"/>
          </p:cNvSpPr>
          <p:nvPr>
            <p:ph type="pic" sz="quarter" idx="17"/>
          </p:nvPr>
        </p:nvSpPr>
        <p:spPr>
          <a:xfrm>
            <a:off x="4819416" y="1126799"/>
            <a:ext cx="4626836" cy="4627836"/>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
        <p:nvSpPr>
          <p:cNvPr id="13" name="Picture Placeholder 8"/>
          <p:cNvSpPr>
            <a:spLocks noGrp="1"/>
          </p:cNvSpPr>
          <p:nvPr>
            <p:ph type="pic" sz="quarter" idx="18"/>
          </p:nvPr>
        </p:nvSpPr>
        <p:spPr>
          <a:xfrm>
            <a:off x="9878582" y="1126799"/>
            <a:ext cx="4626836" cy="4627836"/>
          </a:xfrm>
          <a:prstGeom prst="diamond">
            <a:avLst/>
          </a:prstGeom>
        </p:spPr>
        <p:txBody>
          <a:bodyPr>
            <a:normAutofit/>
          </a:bodyPr>
          <a:lstStyle>
            <a:lvl1pPr>
              <a:defRPr sz="1400" b="0" i="0">
                <a:latin typeface="Times New Roman Regular" charset="0"/>
                <a:ea typeface="Times New Roman Regular" charset="0"/>
                <a:cs typeface="Times New Roman Regular" charset="0"/>
              </a:defRPr>
            </a:lvl1pPr>
          </a:lstStyle>
          <a:p>
            <a:r>
              <a:rPr lang="en-US" dirty="0"/>
              <a:t>Drag picture to placeholder or click icon to add</a:t>
            </a:r>
            <a:endParaRPr lang="en-ID" dirty="0"/>
          </a:p>
        </p:txBody>
      </p:sp>
    </p:spTree>
    <p:extLst>
      <p:ext uri="{BB962C8B-B14F-4D97-AF65-F5344CB8AC3E}">
        <p14:creationId xmlns:p14="http://schemas.microsoft.com/office/powerpoint/2010/main" val="2495705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b="0" i="0">
                <a:latin typeface="Times New Roman Regular"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C58EBEA2-E75F-4D2B-898F-122049D1463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DF40D084-39BF-4E4B-88BA-A3CB8221F6BE}" type="slidenum">
              <a:rPr lang="en-US" smtClean="0"/>
              <a:pPr/>
              <a:t>‹#›</a:t>
            </a:fld>
            <a:endParaRPr lang="en-US" dirty="0"/>
          </a:p>
        </p:txBody>
      </p:sp>
    </p:spTree>
    <p:extLst>
      <p:ext uri="{BB962C8B-B14F-4D97-AF65-F5344CB8AC3E}">
        <p14:creationId xmlns:p14="http://schemas.microsoft.com/office/powerpoint/2010/main" val="1557842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8667" y="6072188"/>
            <a:ext cx="33528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marL="342900" indent="-342900" algn="l">
              <a:buNone/>
              <a:defRPr sz="2400" b="0" i="0">
                <a:solidFill>
                  <a:srgbClr val="8B0021"/>
                </a:solidFill>
                <a:latin typeface="Times New Roman Regular" charset="0"/>
                <a:cs typeface="Times New Roman Regular" charset="0"/>
              </a:defRPr>
            </a:lvl1pPr>
          </a:lstStyle>
          <a:p>
            <a:pPr lvl="0"/>
            <a:r>
              <a:rPr lang="en-US" dirty="0"/>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200" b="0" i="0" baseline="0">
                <a:latin typeface="Times New Roman Regular" charset="0"/>
                <a:cs typeface="Times New Roman Regular" charset="0"/>
              </a:defRPr>
            </a:lvl1pPr>
          </a:lstStyle>
          <a:p>
            <a:pPr lvl="0"/>
            <a:r>
              <a:rPr lang="en-US" dirty="0"/>
              <a:t>Click to edit Master text styles</a:t>
            </a:r>
          </a:p>
        </p:txBody>
      </p:sp>
      <p:sp>
        <p:nvSpPr>
          <p:cNvPr id="11" name="Text Placeholder 7"/>
          <p:cNvSpPr>
            <a:spLocks noGrp="1"/>
          </p:cNvSpPr>
          <p:nvPr>
            <p:ph type="body" sz="quarter" idx="12"/>
          </p:nvPr>
        </p:nvSpPr>
        <p:spPr>
          <a:xfrm>
            <a:off x="457200" y="1028700"/>
            <a:ext cx="11260667" cy="4775200"/>
          </a:xfrm>
          <a:prstGeom prst="rect">
            <a:avLst/>
          </a:prstGeom>
        </p:spPr>
        <p:txBody>
          <a:bodyPr vert="horz"/>
          <a:lstStyle>
            <a:lvl1pPr>
              <a:spcAft>
                <a:spcPts val="1200"/>
              </a:spcAft>
              <a:buFont typeface="Arial"/>
              <a:buChar char="•"/>
              <a:defRPr sz="1600" b="0" i="0">
                <a:latin typeface="Times New Roman Regular" charset="0"/>
                <a:cs typeface="Times New Roman Regular" charset="0"/>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a:t>Click to edit Master text styles</a:t>
            </a:r>
          </a:p>
          <a:p>
            <a:pPr lvl="0"/>
            <a:r>
              <a:rPr lang="en-US" dirty="0"/>
              <a:t>Next Line of information</a:t>
            </a:r>
          </a:p>
        </p:txBody>
      </p:sp>
      <p:sp>
        <p:nvSpPr>
          <p:cNvPr id="6" name="Slide Number Placeholder 13"/>
          <p:cNvSpPr>
            <a:spLocks noGrp="1"/>
          </p:cNvSpPr>
          <p:nvPr>
            <p:ph type="sldNum" sz="quarter" idx="16"/>
          </p:nvPr>
        </p:nvSpPr>
        <p:spPr>
          <a:xfrm>
            <a:off x="11192933" y="6245226"/>
            <a:ext cx="5080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i="0">
                <a:solidFill>
                  <a:srgbClr val="898989"/>
                </a:solidFill>
                <a:latin typeface="Times New Roman Regular" charset="0"/>
                <a:cs typeface="Times New Roman Regular" charset="0"/>
              </a:defRPr>
            </a:lvl1pPr>
          </a:lstStyle>
          <a:p>
            <a:pPr>
              <a:defRPr/>
            </a:pPr>
            <a:fld id="{743BDDF1-B3AB-4B07-AD28-E45C09BA5AC7}" type="slidenum">
              <a:rPr lang="en-US" altLang="en-US" smtClean="0"/>
              <a:pPr>
                <a:defRPr/>
              </a:pPr>
              <a:t>‹#›</a:t>
            </a:fld>
            <a:endParaRPr lang="en-US" altLang="en-US" dirty="0"/>
          </a:p>
        </p:txBody>
      </p:sp>
      <p:sp>
        <p:nvSpPr>
          <p:cNvPr id="7" name="Footer Placeholder 14"/>
          <p:cNvSpPr>
            <a:spLocks noGrp="1"/>
          </p:cNvSpPr>
          <p:nvPr>
            <p:ph type="ftr" sz="quarter" idx="17"/>
          </p:nvPr>
        </p:nvSpPr>
        <p:spPr>
          <a:xfrm>
            <a:off x="7535333" y="6245226"/>
            <a:ext cx="3860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Times New Roman Regular" charset="0"/>
                <a:ea typeface="+mn-ea"/>
                <a:cs typeface="Times New Roman Regular" charset="0"/>
              </a:defRPr>
            </a:lvl1pPr>
          </a:lstStyle>
          <a:p>
            <a:pPr>
              <a:defRPr/>
            </a:pPr>
            <a:r>
              <a:rPr lang="en-US" dirty="0"/>
              <a:t>Presentation Title Here  |</a:t>
            </a:r>
          </a:p>
        </p:txBody>
      </p:sp>
    </p:spTree>
    <p:extLst>
      <p:ext uri="{BB962C8B-B14F-4D97-AF65-F5344CB8AC3E}">
        <p14:creationId xmlns:p14="http://schemas.microsoft.com/office/powerpoint/2010/main" val="2031615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b="0" i="0">
                <a:latin typeface="Times New Roman Regular"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Times New Roman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3661697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2407839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b="0" i="0">
                <a:latin typeface="Times New Roman Regular"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Times New Roman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219608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4148876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Times New Roman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Times New Roman Regular"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3730066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65252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2958327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0" i="0">
                <a:latin typeface="Times New Roman Regular"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0" i="0">
                <a:latin typeface="Times New Roman Regular" charset="0"/>
              </a:defRPr>
            </a:lvl1pPr>
            <a:lvl2pPr>
              <a:defRPr sz="2800" b="0" i="0">
                <a:latin typeface="Times New Roman Regular" charset="0"/>
              </a:defRPr>
            </a:lvl2pPr>
            <a:lvl3pPr>
              <a:defRPr sz="2400" b="0" i="0">
                <a:latin typeface="Times New Roman Regular" charset="0"/>
              </a:defRPr>
            </a:lvl3pPr>
            <a:lvl4pPr>
              <a:defRPr sz="2000" b="0" i="0">
                <a:latin typeface="Times New Roman Regular" charset="0"/>
              </a:defRPr>
            </a:lvl4pPr>
            <a:lvl5pPr>
              <a:defRPr sz="2000" b="0" i="0">
                <a:latin typeface="Times New Roman Regular"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imes New Roman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281905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2"/>
          <p:cNvSpPr>
            <a:spLocks noGrp="1"/>
          </p:cNvSpPr>
          <p:nvPr>
            <p:ph type="pic" sz="quarter" idx="36"/>
          </p:nvPr>
        </p:nvSpPr>
        <p:spPr>
          <a:xfrm>
            <a:off x="9946892" y="0"/>
            <a:ext cx="2245108" cy="224510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5" name="Picture Placeholder 2"/>
          <p:cNvSpPr>
            <a:spLocks noGrp="1"/>
          </p:cNvSpPr>
          <p:nvPr>
            <p:ph type="pic" sz="quarter" idx="37"/>
          </p:nvPr>
        </p:nvSpPr>
        <p:spPr>
          <a:xfrm>
            <a:off x="9946892" y="2306448"/>
            <a:ext cx="2245108" cy="224510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6" name="Picture Placeholder 2"/>
          <p:cNvSpPr>
            <a:spLocks noGrp="1"/>
          </p:cNvSpPr>
          <p:nvPr>
            <p:ph type="pic" sz="quarter" idx="38"/>
          </p:nvPr>
        </p:nvSpPr>
        <p:spPr>
          <a:xfrm>
            <a:off x="9946892" y="4612895"/>
            <a:ext cx="2245108" cy="224510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7" name="Picture Placeholder 2"/>
          <p:cNvSpPr>
            <a:spLocks noGrp="1"/>
          </p:cNvSpPr>
          <p:nvPr>
            <p:ph type="pic" sz="quarter" idx="39"/>
          </p:nvPr>
        </p:nvSpPr>
        <p:spPr>
          <a:xfrm>
            <a:off x="5333998" y="2306453"/>
            <a:ext cx="4551553" cy="4551547"/>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0" name="Picture Placeholder 2"/>
          <p:cNvSpPr>
            <a:spLocks noGrp="1"/>
          </p:cNvSpPr>
          <p:nvPr>
            <p:ph type="pic" sz="quarter" idx="40"/>
          </p:nvPr>
        </p:nvSpPr>
        <p:spPr>
          <a:xfrm>
            <a:off x="7640443" y="0"/>
            <a:ext cx="2245108" cy="224510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11" name="Picture Placeholder 2"/>
          <p:cNvSpPr>
            <a:spLocks noGrp="1"/>
          </p:cNvSpPr>
          <p:nvPr>
            <p:ph type="pic" sz="quarter" idx="41"/>
          </p:nvPr>
        </p:nvSpPr>
        <p:spPr>
          <a:xfrm>
            <a:off x="5333995" y="0"/>
            <a:ext cx="2245108" cy="2245105"/>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3299958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0" i="0">
                <a:latin typeface="Times New Roman Regular"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b="0" i="0">
                <a:latin typeface="Times New Roman Regular"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Times New Roman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3870276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0" i="0">
                <a:latin typeface="Times New Roman Regular"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4186441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b="0" i="0">
                <a:latin typeface="Times New Roman Regular"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b="0" i="0">
                <a:latin typeface="Times New Roman Regular" charset="0"/>
              </a:defRPr>
            </a:lvl1pPr>
            <a:lvl2pPr>
              <a:defRPr b="0" i="0">
                <a:latin typeface="Times New Roman Regular" charset="0"/>
              </a:defRPr>
            </a:lvl2pPr>
            <a:lvl3pPr>
              <a:defRPr b="0" i="0">
                <a:latin typeface="Times New Roman Regular" charset="0"/>
              </a:defRPr>
            </a:lvl3pPr>
            <a:lvl4pPr>
              <a:defRPr b="0" i="0">
                <a:latin typeface="Times New Roman Regular" charset="0"/>
              </a:defRPr>
            </a:lvl4pPr>
            <a:lvl5pPr>
              <a:defRPr b="0" i="0">
                <a:latin typeface="Times New Roman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Times New Roman Regular" charset="0"/>
              </a:defRPr>
            </a:lvl1pPr>
          </a:lstStyle>
          <a:p>
            <a:fld id="{830CBD70-8EC7-438D-9615-544BCC06B1BA}" type="datetimeFigureOut">
              <a:rPr lang="en-US" smtClean="0"/>
              <a:pPr/>
              <a:t>8/29/19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Times New Roman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Times New Roman Regular" charset="0"/>
              </a:defRPr>
            </a:lvl1pPr>
          </a:lstStyle>
          <a:p>
            <a:fld id="{3F190CF7-B8FC-493B-A293-D6741808BAC6}" type="slidenum">
              <a:rPr lang="en-US" smtClean="0"/>
              <a:pPr/>
              <a:t>‹#›</a:t>
            </a:fld>
            <a:endParaRPr lang="en-US" dirty="0"/>
          </a:p>
        </p:txBody>
      </p:sp>
    </p:spTree>
    <p:extLst>
      <p:ext uri="{BB962C8B-B14F-4D97-AF65-F5344CB8AC3E}">
        <p14:creationId xmlns:p14="http://schemas.microsoft.com/office/powerpoint/2010/main" val="399802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9" name="Picture Placeholder 2"/>
          <p:cNvSpPr>
            <a:spLocks noGrp="1"/>
          </p:cNvSpPr>
          <p:nvPr>
            <p:ph type="pic" sz="quarter" idx="37"/>
          </p:nvPr>
        </p:nvSpPr>
        <p:spPr>
          <a:xfrm>
            <a:off x="7752430" y="381002"/>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20" name="Picture Placeholder 2"/>
          <p:cNvSpPr>
            <a:spLocks noGrp="1"/>
          </p:cNvSpPr>
          <p:nvPr>
            <p:ph type="pic" sz="quarter" idx="38"/>
          </p:nvPr>
        </p:nvSpPr>
        <p:spPr>
          <a:xfrm>
            <a:off x="5715000" y="381002"/>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21" name="Picture Placeholder 2"/>
          <p:cNvSpPr>
            <a:spLocks noGrp="1"/>
          </p:cNvSpPr>
          <p:nvPr>
            <p:ph type="pic" sz="quarter" idx="39"/>
          </p:nvPr>
        </p:nvSpPr>
        <p:spPr>
          <a:xfrm>
            <a:off x="9789860" y="2418431"/>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22" name="Picture Placeholder 2"/>
          <p:cNvSpPr>
            <a:spLocks noGrp="1"/>
          </p:cNvSpPr>
          <p:nvPr>
            <p:ph type="pic" sz="quarter" idx="40"/>
          </p:nvPr>
        </p:nvSpPr>
        <p:spPr>
          <a:xfrm>
            <a:off x="7752430" y="2418431"/>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23" name="Picture Placeholder 2"/>
          <p:cNvSpPr>
            <a:spLocks noGrp="1"/>
          </p:cNvSpPr>
          <p:nvPr>
            <p:ph type="pic" sz="quarter" idx="41"/>
          </p:nvPr>
        </p:nvSpPr>
        <p:spPr>
          <a:xfrm>
            <a:off x="9789860" y="4455861"/>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
        <p:nvSpPr>
          <p:cNvPr id="4" name="Picture Placeholder 2"/>
          <p:cNvSpPr>
            <a:spLocks noGrp="1"/>
          </p:cNvSpPr>
          <p:nvPr>
            <p:ph type="pic" sz="quarter" idx="36"/>
          </p:nvPr>
        </p:nvSpPr>
        <p:spPr>
          <a:xfrm>
            <a:off x="9789860" y="381002"/>
            <a:ext cx="1983040" cy="1983040"/>
          </a:xfrm>
          <a:prstGeom prst="rect">
            <a:avLst/>
          </a:prstGeom>
        </p:spPr>
        <p:txBody>
          <a:bodyPr>
            <a:normAutofit/>
          </a:bodyPr>
          <a:lstStyle>
            <a:lvl1pPr>
              <a:defRPr sz="1050" b="0" i="0">
                <a:latin typeface="Times New Roman Regular" charset="0"/>
              </a:defRPr>
            </a:lvl1pPr>
          </a:lstStyle>
          <a:p>
            <a:r>
              <a:rPr lang="en-US" dirty="0"/>
              <a:t>Drag picture to placeholder or click icon to add</a:t>
            </a:r>
          </a:p>
        </p:txBody>
      </p:sp>
    </p:spTree>
    <p:extLst>
      <p:ext uri="{BB962C8B-B14F-4D97-AF65-F5344CB8AC3E}">
        <p14:creationId xmlns:p14="http://schemas.microsoft.com/office/powerpoint/2010/main" val="105073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0" name="Picture Placeholder 9"/>
          <p:cNvSpPr>
            <a:spLocks noGrp="1"/>
          </p:cNvSpPr>
          <p:nvPr>
            <p:ph type="pic" sz="quarter" idx="38"/>
          </p:nvPr>
        </p:nvSpPr>
        <p:spPr>
          <a:xfrm>
            <a:off x="5715000" y="381002"/>
            <a:ext cx="6057900" cy="6057899"/>
          </a:xfrm>
          <a:custGeom>
            <a:avLst/>
            <a:gdLst>
              <a:gd name="connsiteX0" fmla="*/ 4074860 w 6057900"/>
              <a:gd name="connsiteY0" fmla="*/ 4074859 h 6057899"/>
              <a:gd name="connsiteX1" fmla="*/ 6057900 w 6057900"/>
              <a:gd name="connsiteY1" fmla="*/ 4074859 h 6057899"/>
              <a:gd name="connsiteX2" fmla="*/ 6057900 w 6057900"/>
              <a:gd name="connsiteY2" fmla="*/ 6057899 h 6057899"/>
              <a:gd name="connsiteX3" fmla="*/ 4074860 w 6057900"/>
              <a:gd name="connsiteY3" fmla="*/ 6057899 h 6057899"/>
              <a:gd name="connsiteX4" fmla="*/ 4074860 w 6057900"/>
              <a:gd name="connsiteY4" fmla="*/ 2037429 h 6057899"/>
              <a:gd name="connsiteX5" fmla="*/ 6057900 w 6057900"/>
              <a:gd name="connsiteY5" fmla="*/ 2037429 h 6057899"/>
              <a:gd name="connsiteX6" fmla="*/ 6057900 w 6057900"/>
              <a:gd name="connsiteY6" fmla="*/ 4020469 h 6057899"/>
              <a:gd name="connsiteX7" fmla="*/ 4074860 w 6057900"/>
              <a:gd name="connsiteY7" fmla="*/ 4020469 h 6057899"/>
              <a:gd name="connsiteX8" fmla="*/ 2037430 w 6057900"/>
              <a:gd name="connsiteY8" fmla="*/ 2037429 h 6057899"/>
              <a:gd name="connsiteX9" fmla="*/ 4020470 w 6057900"/>
              <a:gd name="connsiteY9" fmla="*/ 2037429 h 6057899"/>
              <a:gd name="connsiteX10" fmla="*/ 4020470 w 6057900"/>
              <a:gd name="connsiteY10" fmla="*/ 4020469 h 6057899"/>
              <a:gd name="connsiteX11" fmla="*/ 2037430 w 6057900"/>
              <a:gd name="connsiteY11" fmla="*/ 4020469 h 6057899"/>
              <a:gd name="connsiteX12" fmla="*/ 4074860 w 6057900"/>
              <a:gd name="connsiteY12" fmla="*/ 0 h 6057899"/>
              <a:gd name="connsiteX13" fmla="*/ 6057900 w 6057900"/>
              <a:gd name="connsiteY13" fmla="*/ 0 h 6057899"/>
              <a:gd name="connsiteX14" fmla="*/ 6057900 w 6057900"/>
              <a:gd name="connsiteY14" fmla="*/ 1983040 h 6057899"/>
              <a:gd name="connsiteX15" fmla="*/ 4074860 w 6057900"/>
              <a:gd name="connsiteY15" fmla="*/ 1983040 h 6057899"/>
              <a:gd name="connsiteX16" fmla="*/ 2037430 w 6057900"/>
              <a:gd name="connsiteY16" fmla="*/ 0 h 6057899"/>
              <a:gd name="connsiteX17" fmla="*/ 4020470 w 6057900"/>
              <a:gd name="connsiteY17" fmla="*/ 0 h 6057899"/>
              <a:gd name="connsiteX18" fmla="*/ 4020470 w 6057900"/>
              <a:gd name="connsiteY18" fmla="*/ 1983040 h 6057899"/>
              <a:gd name="connsiteX19" fmla="*/ 2037430 w 6057900"/>
              <a:gd name="connsiteY19" fmla="*/ 1983040 h 6057899"/>
              <a:gd name="connsiteX20" fmla="*/ 0 w 6057900"/>
              <a:gd name="connsiteY20" fmla="*/ 0 h 6057899"/>
              <a:gd name="connsiteX21" fmla="*/ 1983040 w 6057900"/>
              <a:gd name="connsiteY21" fmla="*/ 0 h 6057899"/>
              <a:gd name="connsiteX22" fmla="*/ 1983040 w 6057900"/>
              <a:gd name="connsiteY22" fmla="*/ 1983040 h 6057899"/>
              <a:gd name="connsiteX23" fmla="*/ 0 w 6057900"/>
              <a:gd name="connsiteY23" fmla="*/ 1983040 h 605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7900" h="6057899">
                <a:moveTo>
                  <a:pt x="4074860" y="4074859"/>
                </a:moveTo>
                <a:lnTo>
                  <a:pt x="6057900" y="4074859"/>
                </a:lnTo>
                <a:lnTo>
                  <a:pt x="6057900" y="6057899"/>
                </a:lnTo>
                <a:lnTo>
                  <a:pt x="4074860" y="6057899"/>
                </a:lnTo>
                <a:close/>
                <a:moveTo>
                  <a:pt x="4074860" y="2037429"/>
                </a:moveTo>
                <a:lnTo>
                  <a:pt x="6057900" y="2037429"/>
                </a:lnTo>
                <a:lnTo>
                  <a:pt x="6057900" y="4020469"/>
                </a:lnTo>
                <a:lnTo>
                  <a:pt x="4074860" y="4020469"/>
                </a:lnTo>
                <a:close/>
                <a:moveTo>
                  <a:pt x="2037430" y="2037429"/>
                </a:moveTo>
                <a:lnTo>
                  <a:pt x="4020470" y="2037429"/>
                </a:lnTo>
                <a:lnTo>
                  <a:pt x="4020470" y="4020469"/>
                </a:lnTo>
                <a:lnTo>
                  <a:pt x="2037430" y="4020469"/>
                </a:lnTo>
                <a:close/>
                <a:moveTo>
                  <a:pt x="4074860" y="0"/>
                </a:moveTo>
                <a:lnTo>
                  <a:pt x="6057900" y="0"/>
                </a:lnTo>
                <a:lnTo>
                  <a:pt x="6057900" y="1983040"/>
                </a:lnTo>
                <a:lnTo>
                  <a:pt x="4074860" y="1983040"/>
                </a:lnTo>
                <a:close/>
                <a:moveTo>
                  <a:pt x="2037430" y="0"/>
                </a:moveTo>
                <a:lnTo>
                  <a:pt x="4020470" y="0"/>
                </a:lnTo>
                <a:lnTo>
                  <a:pt x="4020470" y="1983040"/>
                </a:lnTo>
                <a:lnTo>
                  <a:pt x="2037430" y="1983040"/>
                </a:lnTo>
                <a:close/>
                <a:moveTo>
                  <a:pt x="0" y="0"/>
                </a:moveTo>
                <a:lnTo>
                  <a:pt x="1983040" y="0"/>
                </a:lnTo>
                <a:lnTo>
                  <a:pt x="1983040" y="1983040"/>
                </a:lnTo>
                <a:lnTo>
                  <a:pt x="0" y="1983040"/>
                </a:lnTo>
                <a:close/>
              </a:path>
            </a:pathLst>
          </a:custGeom>
        </p:spPr>
        <p:txBody>
          <a:bodyPr wrap="square">
            <a:noAutofit/>
          </a:bodyPr>
          <a:lstStyle>
            <a:lvl1pPr>
              <a:defRPr sz="1050" b="0" i="0">
                <a:latin typeface="Times New Roman Regular" charset="0"/>
              </a:defRPr>
            </a:lvl1pPr>
          </a:lstStyle>
          <a:p>
            <a:r>
              <a:rPr lang="en-US" dirty="0"/>
              <a:t>Drag picture to placeholder or click icon to add</a:t>
            </a:r>
          </a:p>
        </p:txBody>
      </p:sp>
      <p:sp>
        <p:nvSpPr>
          <p:cNvPr id="8" name="Text Placeholder 7"/>
          <p:cNvSpPr>
            <a:spLocks noGrp="1"/>
          </p:cNvSpPr>
          <p:nvPr>
            <p:ph type="body" sz="quarter" idx="13" hasCustomPrompt="1"/>
          </p:nvPr>
        </p:nvSpPr>
        <p:spPr>
          <a:xfrm>
            <a:off x="423058" y="413130"/>
            <a:ext cx="4910937"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4910937"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160658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sz="quarter" idx="38"/>
          </p:nvPr>
        </p:nvSpPr>
        <p:spPr>
          <a:xfrm>
            <a:off x="8170729" y="1327200"/>
            <a:ext cx="3241433" cy="4306070"/>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6" name="Picture Placeholder 2"/>
          <p:cNvSpPr>
            <a:spLocks noGrp="1"/>
          </p:cNvSpPr>
          <p:nvPr>
            <p:ph type="pic" sz="quarter" idx="36"/>
          </p:nvPr>
        </p:nvSpPr>
        <p:spPr>
          <a:xfrm>
            <a:off x="6069747" y="981001"/>
            <a:ext cx="3691449" cy="4893342"/>
          </a:xfrm>
          <a:prstGeom prst="roundRect">
            <a:avLst>
              <a:gd name="adj" fmla="val 1001"/>
            </a:avLst>
          </a:prstGeom>
        </p:spPr>
        <p:txBody>
          <a:bodyPr>
            <a:normAutofit/>
          </a:bodyPr>
          <a:lstStyle>
            <a:lvl1pPr>
              <a:defRPr sz="1050" b="0" i="0">
                <a:latin typeface="Times New Roman Regular" charset="0"/>
              </a:defRPr>
            </a:lvl1pPr>
          </a:lstStyle>
          <a:p>
            <a:r>
              <a:rPr lang="en-US" dirty="0"/>
              <a:t>Drag picture to placeholder or click icon to add</a:t>
            </a:r>
          </a:p>
        </p:txBody>
      </p:sp>
      <p:sp>
        <p:nvSpPr>
          <p:cNvPr id="8" name="Text Placeholder 7"/>
          <p:cNvSpPr>
            <a:spLocks noGrp="1"/>
          </p:cNvSpPr>
          <p:nvPr>
            <p:ph type="body" sz="quarter" idx="13" hasCustomPrompt="1"/>
          </p:nvPr>
        </p:nvSpPr>
        <p:spPr>
          <a:xfrm>
            <a:off x="423058" y="413130"/>
            <a:ext cx="8422768" cy="279918"/>
          </a:xfrm>
          <a:prstGeom prst="rect">
            <a:avLst/>
          </a:prstGeom>
        </p:spPr>
        <p:txBody>
          <a:bodyPr/>
          <a:lstStyle>
            <a:lvl1pPr marL="0" indent="0">
              <a:buNone/>
              <a:defRPr sz="1400" b="0" i="0" baseline="0">
                <a:solidFill>
                  <a:schemeClr val="accent1"/>
                </a:solidFill>
                <a:latin typeface="Times New Roman Regular" charset="0"/>
                <a:ea typeface="Times New Roman Regular" charset="0"/>
                <a:cs typeface="Times New Roman Regular" charset="0"/>
              </a:defRPr>
            </a:lvl1pPr>
          </a:lstStyle>
          <a:p>
            <a:pPr lvl="0"/>
            <a:r>
              <a:rPr lang="en-US" dirty="0"/>
              <a:t>Put </a:t>
            </a:r>
            <a:r>
              <a:rPr lang="en-US" dirty="0" err="1"/>
              <a:t>Subtitile</a:t>
            </a:r>
            <a:r>
              <a:rPr lang="en-US" dirty="0"/>
              <a:t> here</a:t>
            </a:r>
          </a:p>
        </p:txBody>
      </p:sp>
      <p:sp>
        <p:nvSpPr>
          <p:cNvPr id="9" name="Text Placeholder 7"/>
          <p:cNvSpPr>
            <a:spLocks noGrp="1"/>
          </p:cNvSpPr>
          <p:nvPr>
            <p:ph type="body" sz="quarter" idx="14" hasCustomPrompt="1"/>
          </p:nvPr>
        </p:nvSpPr>
        <p:spPr>
          <a:xfrm>
            <a:off x="423058" y="816809"/>
            <a:ext cx="8422768" cy="593848"/>
          </a:xfrm>
          <a:prstGeom prst="rect">
            <a:avLst/>
          </a:prstGeom>
        </p:spPr>
        <p:txBody>
          <a:bodyPr/>
          <a:lstStyle>
            <a:lvl1pPr marL="0" indent="0">
              <a:buNone/>
              <a:defRPr sz="4000" b="0" i="0" baseline="0">
                <a:solidFill>
                  <a:schemeClr val="tx1"/>
                </a:solidFill>
                <a:latin typeface="Times New Roman Regular" charset="0"/>
                <a:ea typeface="Times New Roman Regular" charset="0"/>
                <a:cs typeface="Times New Roman Regular" charset="0"/>
              </a:defRPr>
            </a:lvl1pPr>
          </a:lstStyle>
          <a:p>
            <a:pPr lvl="0"/>
            <a:r>
              <a:rPr lang="en-US" dirty="0"/>
              <a:t>PUT TITLE HERE</a:t>
            </a:r>
          </a:p>
        </p:txBody>
      </p:sp>
    </p:spTree>
    <p:extLst>
      <p:ext uri="{BB962C8B-B14F-4D97-AF65-F5344CB8AC3E}">
        <p14:creationId xmlns:p14="http://schemas.microsoft.com/office/powerpoint/2010/main" val="15100968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453579"/>
      </p:ext>
    </p:extLst>
  </p:cSld>
  <p:clrMap bg1="lt1" tx1="dk1" bg2="lt2" tx2="dk2" accent1="accent1" accent2="accent2" accent3="accent3" accent4="accent4" accent5="accent5" accent6="accent6" hlink="hlink" folHlink="folHlink"/>
  <p:sldLayoutIdLst>
    <p:sldLayoutId id="2147483673" r:id="rId1"/>
    <p:sldLayoutId id="2147483722" r:id="rId2"/>
    <p:sldLayoutId id="2147483716" r:id="rId3"/>
    <p:sldLayoutId id="2147483725" r:id="rId4"/>
    <p:sldLayoutId id="2147483726" r:id="rId5"/>
    <p:sldLayoutId id="2147483718" r:id="rId6"/>
    <p:sldLayoutId id="2147483727" r:id="rId7"/>
    <p:sldLayoutId id="2147483728" r:id="rId8"/>
    <p:sldLayoutId id="2147483709" r:id="rId9"/>
    <p:sldLayoutId id="2147483699" r:id="rId10"/>
    <p:sldLayoutId id="2147483706" r:id="rId11"/>
    <p:sldLayoutId id="2147483697" r:id="rId12"/>
    <p:sldLayoutId id="2147483674" r:id="rId13"/>
    <p:sldLayoutId id="2147483730" r:id="rId14"/>
    <p:sldLayoutId id="2147483735" r:id="rId15"/>
    <p:sldLayoutId id="2147483729" r:id="rId16"/>
    <p:sldLayoutId id="2147483723" r:id="rId17"/>
    <p:sldLayoutId id="2147483724" r:id="rId18"/>
    <p:sldLayoutId id="2147483720" r:id="rId19"/>
    <p:sldLayoutId id="2147483721" r:id="rId20"/>
    <p:sldLayoutId id="2147483719" r:id="rId21"/>
    <p:sldLayoutId id="2147483715" r:id="rId22"/>
    <p:sldLayoutId id="2147483708" r:id="rId23"/>
    <p:sldLayoutId id="2147483710" r:id="rId24"/>
    <p:sldLayoutId id="2147483714" r:id="rId25"/>
    <p:sldLayoutId id="2147483712" r:id="rId26"/>
    <p:sldLayoutId id="2147483713" r:id="rId27"/>
    <p:sldLayoutId id="2147483711" r:id="rId28"/>
    <p:sldLayoutId id="2147483707" r:id="rId29"/>
    <p:sldLayoutId id="2147483698" r:id="rId30"/>
    <p:sldLayoutId id="2147483696" r:id="rId31"/>
    <p:sldLayoutId id="2147483702" r:id="rId32"/>
    <p:sldLayoutId id="2147483704" r:id="rId33"/>
    <p:sldLayoutId id="2147483703" r:id="rId34"/>
    <p:sldLayoutId id="2147483701" r:id="rId35"/>
    <p:sldLayoutId id="2147483700" r:id="rId36"/>
    <p:sldLayoutId id="2147483705" r:id="rId37"/>
    <p:sldLayoutId id="2147483675" r:id="rId38"/>
    <p:sldLayoutId id="2147483676" r:id="rId39"/>
    <p:sldLayoutId id="2147483677" r:id="rId40"/>
    <p:sldLayoutId id="2147483678" r:id="rId41"/>
    <p:sldLayoutId id="2147483679" r:id="rId42"/>
    <p:sldLayoutId id="2147483732" r:id="rId43"/>
    <p:sldLayoutId id="2147483733" r:id="rId44"/>
    <p:sldLayoutId id="2147483734" r:id="rId45"/>
    <p:sldLayoutId id="2147483731" r:id="rId46"/>
    <p:sldLayoutId id="2147483680" r:id="rId47"/>
    <p:sldLayoutId id="2147483681" r:id="rId48"/>
    <p:sldLayoutId id="2147483682" r:id="rId49"/>
    <p:sldLayoutId id="2147483683" r:id="rId50"/>
    <p:sldLayoutId id="2147483736"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3"/>
          <p:cNvSpPr txBox="1">
            <a:spLocks/>
          </p:cNvSpPr>
          <p:nvPr userDrawn="1"/>
        </p:nvSpPr>
        <p:spPr>
          <a:xfrm>
            <a:off x="3328459" y="360377"/>
            <a:ext cx="5219396" cy="4037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6"/>
                </a:solidFill>
                <a:latin typeface="Droid Serif" panose="02020600060500020200" pitchFamily="18" charset="0"/>
                <a:ea typeface="Droid Serif" panose="02020600060500020200" pitchFamily="18" charset="0"/>
                <a:cs typeface="Droid Serif" panose="02020600060500020200"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D" b="0" i="0" dirty="0">
                <a:solidFill>
                  <a:schemeClr val="accent1"/>
                </a:solidFill>
                <a:latin typeface="Times New Roman Regular" charset="0"/>
                <a:ea typeface="Times New Roman Regular" charset="0"/>
                <a:cs typeface="Times New Roman Regular" charset="0"/>
              </a:rPr>
              <a:t>Put Subtitle Here</a:t>
            </a:r>
          </a:p>
        </p:txBody>
      </p:sp>
      <p:sp>
        <p:nvSpPr>
          <p:cNvPr id="10" name="Text Placeholder 3"/>
          <p:cNvSpPr txBox="1">
            <a:spLocks/>
          </p:cNvSpPr>
          <p:nvPr userDrawn="1"/>
        </p:nvSpPr>
        <p:spPr>
          <a:xfrm>
            <a:off x="3328459" y="822371"/>
            <a:ext cx="5219396" cy="55762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D" sz="3600" b="0" i="0" dirty="0">
                <a:latin typeface="Times New Roman Regular" charset="0"/>
              </a:rPr>
              <a:t>PUT TITLE HERE</a:t>
            </a:r>
          </a:p>
        </p:txBody>
      </p:sp>
    </p:spTree>
    <p:extLst>
      <p:ext uri="{BB962C8B-B14F-4D97-AF65-F5344CB8AC3E}">
        <p14:creationId xmlns:p14="http://schemas.microsoft.com/office/powerpoint/2010/main" val="18750578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22.xml"/><Relationship Id="rId5" Type="http://schemas.openxmlformats.org/officeDocument/2006/relationships/image" Target="../media/image34.tiff"/><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50.jpe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hyperlink" Target="https://www.bbraunforsafety.com/en/surgical-site-infections.html#scientific-evidence"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5.wdp"/><Relationship Id="rId17" Type="http://schemas.openxmlformats.org/officeDocument/2006/relationships/image" Target="../media/image24.png"/><Relationship Id="rId2" Type="http://schemas.openxmlformats.org/officeDocument/2006/relationships/notesSlide" Target="../notesSlides/notesSlide6.xml"/><Relationship Id="rId16" Type="http://schemas.microsoft.com/office/2007/relationships/hdphoto" Target="../media/hdphoto7.wdp"/><Relationship Id="rId1" Type="http://schemas.openxmlformats.org/officeDocument/2006/relationships/slideLayout" Target="../slideLayouts/slideLayout51.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20.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5936" y="769841"/>
            <a:ext cx="9720127" cy="2308324"/>
          </a:xfrm>
          <a:prstGeom prst="rect">
            <a:avLst/>
          </a:prstGeom>
          <a:noFill/>
        </p:spPr>
        <p:txBody>
          <a:bodyPr wrap="square" rtlCol="0">
            <a:spAutoFit/>
          </a:bodyPr>
          <a:lstStyle/>
          <a:p>
            <a:pPr algn="ctr">
              <a:tabLst>
                <a:tab pos="7302500" algn="l"/>
              </a:tabLst>
            </a:pPr>
            <a:r>
              <a:rPr lang="en-US" sz="4800" dirty="0">
                <a:latin typeface="Times New Roman Regular" charset="0"/>
                <a:ea typeface="Times New Roman Regular" charset="0"/>
                <a:cs typeface="Times New Roman Regular" charset="0"/>
              </a:rPr>
              <a:t>Surgical Infection Society</a:t>
            </a:r>
          </a:p>
          <a:p>
            <a:pPr algn="ctr">
              <a:tabLst>
                <a:tab pos="7302500" algn="l"/>
              </a:tabLst>
            </a:pPr>
            <a:r>
              <a:rPr lang="en-US" sz="4800" dirty="0">
                <a:latin typeface="Times New Roman Regular" charset="0"/>
                <a:ea typeface="Times New Roman Regular" charset="0"/>
                <a:cs typeface="Times New Roman Regular" charset="0"/>
              </a:rPr>
              <a:t>Year in Review </a:t>
            </a:r>
            <a:r>
              <a:rPr lang="mr-IN" sz="4800" dirty="0">
                <a:latin typeface="Times New Roman Regular" charset="0"/>
                <a:ea typeface="Times New Roman Regular" charset="0"/>
                <a:cs typeface="Times New Roman Regular" charset="0"/>
              </a:rPr>
              <a:t>–</a:t>
            </a:r>
            <a:r>
              <a:rPr lang="en-US" sz="4800" dirty="0">
                <a:latin typeface="Times New Roman Regular" charset="0"/>
                <a:ea typeface="Times New Roman Regular" charset="0"/>
                <a:cs typeface="Times New Roman Regular" charset="0"/>
              </a:rPr>
              <a:t> Papers That Should Change Your Practice:</a:t>
            </a:r>
          </a:p>
        </p:txBody>
      </p:sp>
      <p:sp>
        <p:nvSpPr>
          <p:cNvPr id="66" name="TextBox 65"/>
          <p:cNvSpPr txBox="1"/>
          <p:nvPr/>
        </p:nvSpPr>
        <p:spPr>
          <a:xfrm>
            <a:off x="972948" y="4873884"/>
            <a:ext cx="10246101" cy="1569660"/>
          </a:xfrm>
          <a:prstGeom prst="rect">
            <a:avLst/>
          </a:prstGeom>
          <a:noFill/>
          <a:ln>
            <a:noFill/>
          </a:ln>
        </p:spPr>
        <p:txBody>
          <a:bodyPr wrap="square" rtlCol="0">
            <a:spAutoFit/>
          </a:bodyPr>
          <a:lstStyle/>
          <a:p>
            <a:pPr algn="ctr">
              <a:spcAft>
                <a:spcPts val="0"/>
              </a:spcAft>
            </a:pPr>
            <a:r>
              <a:rPr lang="en-US" sz="2400" dirty="0">
                <a:latin typeface="Times New Roman Regular" charset="0"/>
                <a:ea typeface="Times New Roman Regular" charset="0"/>
                <a:cs typeface="Times New Roman Regular" charset="0"/>
              </a:rPr>
              <a:t>Elliot C. Williams MD</a:t>
            </a:r>
          </a:p>
          <a:p>
            <a:pPr algn="ctr"/>
            <a:endParaRPr lang="en-US" sz="2400" dirty="0">
              <a:latin typeface="Times New Roman Regular" charset="0"/>
              <a:ea typeface="Times New Roman Regular" charset="0"/>
              <a:cs typeface="Times New Roman Regular" charset="0"/>
            </a:endParaRPr>
          </a:p>
          <a:p>
            <a:pPr algn="ctr"/>
            <a:r>
              <a:rPr lang="en-US" sz="2400" dirty="0">
                <a:latin typeface="Times New Roman Regular" charset="0"/>
                <a:ea typeface="Times New Roman Regular" charset="0"/>
                <a:cs typeface="Times New Roman Regular" charset="0"/>
              </a:rPr>
              <a:t>Department of Surgery</a:t>
            </a:r>
          </a:p>
          <a:p>
            <a:pPr algn="ctr">
              <a:spcAft>
                <a:spcPts val="0"/>
              </a:spcAft>
            </a:pPr>
            <a:r>
              <a:rPr lang="en-US" sz="2400" dirty="0">
                <a:latin typeface="Times New Roman Regular" charset="0"/>
                <a:ea typeface="Times New Roman Regular" charset="0"/>
                <a:cs typeface="Times New Roman Regular" charset="0"/>
              </a:rPr>
              <a:t>UC San Diego Health Sciences</a:t>
            </a:r>
          </a:p>
        </p:txBody>
      </p:sp>
      <p:cxnSp>
        <p:nvCxnSpPr>
          <p:cNvPr id="5" name="Straight Connector 4"/>
          <p:cNvCxnSpPr/>
          <p:nvPr/>
        </p:nvCxnSpPr>
        <p:spPr>
          <a:xfrm flipV="1">
            <a:off x="1431580" y="5494671"/>
            <a:ext cx="9328836" cy="1"/>
          </a:xfrm>
          <a:prstGeom prst="line">
            <a:avLst/>
          </a:prstGeom>
          <a:ln w="15875">
            <a:solidFill>
              <a:schemeClr val="accent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595" y="6443544"/>
            <a:ext cx="2679405" cy="414456"/>
          </a:xfrm>
          <a:prstGeom prst="rect">
            <a:avLst/>
          </a:prstGeom>
        </p:spPr>
      </p:pic>
      <p:sp>
        <p:nvSpPr>
          <p:cNvPr id="15" name="TextBox 14"/>
          <p:cNvSpPr txBox="1"/>
          <p:nvPr/>
        </p:nvSpPr>
        <p:spPr>
          <a:xfrm>
            <a:off x="1231362" y="769841"/>
            <a:ext cx="9720127" cy="3139321"/>
          </a:xfrm>
          <a:prstGeom prst="rect">
            <a:avLst/>
          </a:prstGeom>
          <a:solidFill>
            <a:srgbClr val="1A242E"/>
          </a:solidFill>
          <a:ln>
            <a:noFill/>
          </a:ln>
        </p:spPr>
        <p:txBody>
          <a:bodyPr wrap="square" rtlCol="0">
            <a:spAutoFit/>
          </a:bodyPr>
          <a:lstStyle/>
          <a:p>
            <a:pPr algn="ctr">
              <a:tabLst>
                <a:tab pos="7302500" algn="l"/>
              </a:tabLst>
            </a:pPr>
            <a:r>
              <a:rPr lang="en-US" sz="4800" dirty="0">
                <a:latin typeface="Times New Roman Regular" charset="0"/>
                <a:ea typeface="Times New Roman Regular" charset="0"/>
                <a:cs typeface="Times New Roman Regular" charset="0"/>
              </a:rPr>
              <a:t>Surgical Infection Society</a:t>
            </a:r>
          </a:p>
          <a:p>
            <a:pPr algn="ctr">
              <a:tabLst>
                <a:tab pos="7302500" algn="l"/>
              </a:tabLst>
            </a:pPr>
            <a:r>
              <a:rPr lang="en-US" sz="4800" dirty="0">
                <a:latin typeface="Times New Roman Regular" charset="0"/>
                <a:ea typeface="Times New Roman Regular" charset="0"/>
                <a:cs typeface="Times New Roman Regular" charset="0"/>
              </a:rPr>
              <a:t>Year in Review </a:t>
            </a:r>
            <a:r>
              <a:rPr lang="mr-IN" sz="4800" dirty="0">
                <a:latin typeface="Times New Roman Regular" charset="0"/>
                <a:ea typeface="Times New Roman Regular" charset="0"/>
                <a:cs typeface="Times New Roman Regular" charset="0"/>
              </a:rPr>
              <a:t>–</a:t>
            </a:r>
            <a:r>
              <a:rPr lang="en-US" sz="4800" dirty="0">
                <a:latin typeface="Times New Roman Regular" charset="0"/>
                <a:ea typeface="Times New Roman Regular" charset="0"/>
                <a:cs typeface="Times New Roman Regular" charset="0"/>
              </a:rPr>
              <a:t> Papers That </a:t>
            </a:r>
            <a:r>
              <a:rPr lang="en-US" sz="4800" dirty="0">
                <a:solidFill>
                  <a:schemeClr val="accent1"/>
                </a:solidFill>
                <a:latin typeface="Times New Roman Regular" charset="0"/>
                <a:ea typeface="Times New Roman Regular" charset="0"/>
                <a:cs typeface="Times New Roman Regular" charset="0"/>
              </a:rPr>
              <a:t>Might</a:t>
            </a:r>
            <a:r>
              <a:rPr lang="en-US" sz="4800" dirty="0">
                <a:latin typeface="Times New Roman Regular" charset="0"/>
                <a:ea typeface="Times New Roman Regular" charset="0"/>
                <a:cs typeface="Times New Roman Regular" charset="0"/>
              </a:rPr>
              <a:t> </a:t>
            </a:r>
            <a:r>
              <a:rPr lang="en-US" sz="4800" dirty="0">
                <a:solidFill>
                  <a:schemeClr val="accent1"/>
                </a:solidFill>
                <a:latin typeface="Times New Roman Regular" charset="0"/>
                <a:ea typeface="Times New Roman Regular" charset="0"/>
                <a:cs typeface="Times New Roman Regular" charset="0"/>
              </a:rPr>
              <a:t>Someday</a:t>
            </a:r>
            <a:r>
              <a:rPr lang="en-US" sz="4800" dirty="0">
                <a:latin typeface="Times New Roman Regular" charset="0"/>
                <a:ea typeface="Times New Roman Regular" charset="0"/>
                <a:cs typeface="Times New Roman Regular" charset="0"/>
              </a:rPr>
              <a:t> Change Your Practice:</a:t>
            </a:r>
          </a:p>
          <a:p>
            <a:pPr algn="ctr">
              <a:tabLst>
                <a:tab pos="7302500" algn="l"/>
              </a:tabLst>
            </a:pPr>
            <a:r>
              <a:rPr lang="en-US" sz="5400" dirty="0">
                <a:solidFill>
                  <a:schemeClr val="accent1"/>
                </a:solidFill>
                <a:latin typeface="Times New Roman Regular" charset="0"/>
                <a:ea typeface="Times New Roman Regular" charset="0"/>
                <a:cs typeface="Times New Roman Regular" charset="0"/>
              </a:rPr>
              <a:t>Basic Science</a:t>
            </a:r>
          </a:p>
        </p:txBody>
      </p:sp>
    </p:spTree>
    <p:extLst>
      <p:ext uri="{BB962C8B-B14F-4D97-AF65-F5344CB8AC3E}">
        <p14:creationId xmlns:p14="http://schemas.microsoft.com/office/powerpoint/2010/main" val="255426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Methods</a:t>
            </a:r>
          </a:p>
        </p:txBody>
      </p:sp>
      <p:pic>
        <p:nvPicPr>
          <p:cNvPr id="4" name="Picture 3" descr="C:\Users\Monika\Desktop\My articles and chapters\MRSA SSI paper\MRSA figure4.png"/>
          <p:cNvPicPr/>
          <p:nvPr/>
        </p:nvPicPr>
        <p:blipFill>
          <a:blip r:embed="rId3">
            <a:extLst>
              <a:ext uri="{28A0092B-C50C-407E-A947-70E740481C1C}">
                <a14:useLocalDpi xmlns:a14="http://schemas.microsoft.com/office/drawing/2010/main" val="0"/>
              </a:ext>
            </a:extLst>
          </a:blip>
          <a:srcRect/>
          <a:stretch>
            <a:fillRect/>
          </a:stretch>
        </p:blipFill>
        <p:spPr bwMode="auto">
          <a:xfrm>
            <a:off x="5248656" y="1987296"/>
            <a:ext cx="6246241" cy="3974592"/>
          </a:xfrm>
          <a:prstGeom prst="rect">
            <a:avLst/>
          </a:prstGeom>
          <a:noFill/>
          <a:ln>
            <a:noFill/>
          </a:ln>
        </p:spPr>
      </p:pic>
      <p:sp>
        <p:nvSpPr>
          <p:cNvPr id="5" name="TextBox 4"/>
          <p:cNvSpPr txBox="1"/>
          <p:nvPr/>
        </p:nvSpPr>
        <p:spPr>
          <a:xfrm>
            <a:off x="786384" y="2090928"/>
            <a:ext cx="3986784" cy="3477875"/>
          </a:xfrm>
          <a:prstGeom prst="rect">
            <a:avLst/>
          </a:prstGeom>
          <a:noFill/>
        </p:spPr>
        <p:txBody>
          <a:bodyPr wrap="square" rtlCol="0">
            <a:spAutoFit/>
          </a:bodyPr>
          <a:lstStyle/>
          <a:p>
            <a:pPr marL="285750" indent="-285750">
              <a:buFont typeface="Arial" charset="0"/>
              <a:buChar char="•"/>
            </a:pPr>
            <a:r>
              <a:rPr lang="en-US" sz="2000" dirty="0">
                <a:latin typeface="Times New Roman Regular" charset="0"/>
              </a:rPr>
              <a:t>Mouse model of major surgery and tissue damage</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Simulated “pre-op” period of antibiotics and NPO period</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Bioluminescent MRSA oral gavage to colonize intestine</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Virulence tested using Galleria </a:t>
            </a:r>
            <a:r>
              <a:rPr lang="en-US" sz="2000" dirty="0" err="1">
                <a:latin typeface="Times New Roman Regular" charset="0"/>
              </a:rPr>
              <a:t>mellonella</a:t>
            </a:r>
            <a:r>
              <a:rPr lang="en-US" sz="2000" dirty="0">
                <a:latin typeface="Times New Roman Regular" charset="0"/>
              </a:rPr>
              <a:t> killing assay</a:t>
            </a:r>
          </a:p>
        </p:txBody>
      </p:sp>
      <p:sp>
        <p:nvSpPr>
          <p:cNvPr id="6" name="TextBox 5"/>
          <p:cNvSpPr txBox="1"/>
          <p:nvPr/>
        </p:nvSpPr>
        <p:spPr>
          <a:xfrm>
            <a:off x="5998464" y="2133600"/>
            <a:ext cx="2670048" cy="597408"/>
          </a:xfrm>
          <a:prstGeom prst="rect">
            <a:avLst/>
          </a:prstGeom>
          <a:noFill/>
        </p:spPr>
        <p:txBody>
          <a:bodyPr wrap="square" rtlCol="0">
            <a:spAutoFit/>
          </a:bodyPr>
          <a:lstStyle/>
          <a:p>
            <a:pPr algn="ctr"/>
            <a:r>
              <a:rPr lang="en-US" sz="1600" dirty="0">
                <a:solidFill>
                  <a:srgbClr val="000000"/>
                </a:solidFill>
                <a:latin typeface="Times New Roman Regular" charset="0"/>
              </a:rPr>
              <a:t>(Wounds swabbed for culture prior to closure) </a:t>
            </a:r>
          </a:p>
        </p:txBody>
      </p:sp>
    </p:spTree>
    <p:extLst>
      <p:ext uri="{BB962C8B-B14F-4D97-AF65-F5344CB8AC3E}">
        <p14:creationId xmlns:p14="http://schemas.microsoft.com/office/powerpoint/2010/main" val="98759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66328" y="396185"/>
            <a:ext cx="8422768" cy="593848"/>
          </a:xfrm>
        </p:spPr>
        <p:txBody>
          <a:bodyPr/>
          <a:lstStyle/>
          <a:p>
            <a:r>
              <a:rPr lang="en-US" dirty="0"/>
              <a:t>MRSA Successfully Colonizes the Mouse Intestine And Contacts Neutrophils</a:t>
            </a:r>
          </a:p>
        </p:txBody>
      </p:sp>
      <p:pic>
        <p:nvPicPr>
          <p:cNvPr id="5" name="Picture 4" descr="C:\Users\Monika\Desktop\My articles and chapters\MRSA SSI paper\MRSA Figure5.png"/>
          <p:cNvPicPr/>
          <p:nvPr/>
        </p:nvPicPr>
        <p:blipFill rotWithShape="1">
          <a:blip r:embed="rId3">
            <a:extLst>
              <a:ext uri="{28A0092B-C50C-407E-A947-70E740481C1C}">
                <a14:useLocalDpi xmlns:a14="http://schemas.microsoft.com/office/drawing/2010/main" val="0"/>
              </a:ext>
            </a:extLst>
          </a:blip>
          <a:srcRect l="8673" r="8102" b="46215"/>
          <a:stretch/>
        </p:blipFill>
        <p:spPr bwMode="auto">
          <a:xfrm>
            <a:off x="329183" y="2912017"/>
            <a:ext cx="6912865" cy="3456178"/>
          </a:xfrm>
          <a:prstGeom prst="rect">
            <a:avLst/>
          </a:prstGeom>
          <a:noFill/>
          <a:ln>
            <a:noFill/>
          </a:ln>
        </p:spPr>
      </p:pic>
      <p:sp>
        <p:nvSpPr>
          <p:cNvPr id="7" name="TextBox 6"/>
          <p:cNvSpPr txBox="1"/>
          <p:nvPr/>
        </p:nvSpPr>
        <p:spPr>
          <a:xfrm>
            <a:off x="1128413" y="2542685"/>
            <a:ext cx="5109219" cy="369332"/>
          </a:xfrm>
          <a:prstGeom prst="rect">
            <a:avLst/>
          </a:prstGeom>
          <a:noFill/>
        </p:spPr>
        <p:txBody>
          <a:bodyPr wrap="none" rtlCol="0">
            <a:spAutoFit/>
          </a:bodyPr>
          <a:lstStyle/>
          <a:p>
            <a:r>
              <a:rPr lang="en-US" dirty="0">
                <a:latin typeface="Times New Roman Regular" charset="0"/>
              </a:rPr>
              <a:t>Bioluminescent MRSA Imaging Of Whole Intestine</a:t>
            </a:r>
          </a:p>
        </p:txBody>
      </p:sp>
      <p:pic>
        <p:nvPicPr>
          <p:cNvPr id="8" name="Picture 7" descr="C:\Users\Monika\Desktop\My articles and chapters\MRSA SSI paper\MRSA Figure9.png"/>
          <p:cNvPicPr/>
          <p:nvPr/>
        </p:nvPicPr>
        <p:blipFill rotWithShape="1">
          <a:blip r:embed="rId4">
            <a:extLst>
              <a:ext uri="{28A0092B-C50C-407E-A947-70E740481C1C}">
                <a14:useLocalDpi xmlns:a14="http://schemas.microsoft.com/office/drawing/2010/main" val="0"/>
              </a:ext>
            </a:extLst>
          </a:blip>
          <a:srcRect l="1" t="55719" r="39224" b="22223"/>
          <a:stretch/>
        </p:blipFill>
        <p:spPr bwMode="auto">
          <a:xfrm>
            <a:off x="7992435" y="2327200"/>
            <a:ext cx="3730171" cy="1663555"/>
          </a:xfrm>
          <a:prstGeom prst="rect">
            <a:avLst/>
          </a:prstGeom>
          <a:noFill/>
          <a:ln>
            <a:noFill/>
          </a:ln>
        </p:spPr>
      </p:pic>
      <p:pic>
        <p:nvPicPr>
          <p:cNvPr id="9" name="Picture 8" descr="C:\Users\Monika\Desktop\My articles and chapters\MRSA SSI paper\MRSA Figure9.png"/>
          <p:cNvPicPr/>
          <p:nvPr/>
        </p:nvPicPr>
        <p:blipFill rotWithShape="1">
          <a:blip r:embed="rId4">
            <a:extLst>
              <a:ext uri="{28A0092B-C50C-407E-A947-70E740481C1C}">
                <a14:useLocalDpi xmlns:a14="http://schemas.microsoft.com/office/drawing/2010/main" val="0"/>
              </a:ext>
            </a:extLst>
          </a:blip>
          <a:srcRect l="-2287" t="3657" r="39002" b="75316"/>
          <a:stretch/>
        </p:blipFill>
        <p:spPr bwMode="auto">
          <a:xfrm>
            <a:off x="7992435" y="4424621"/>
            <a:ext cx="3919074" cy="1663555"/>
          </a:xfrm>
          <a:prstGeom prst="rect">
            <a:avLst/>
          </a:prstGeom>
          <a:noFill/>
          <a:ln>
            <a:noFill/>
          </a:ln>
        </p:spPr>
      </p:pic>
      <p:sp>
        <p:nvSpPr>
          <p:cNvPr id="10" name="TextBox 9"/>
          <p:cNvSpPr txBox="1"/>
          <p:nvPr/>
        </p:nvSpPr>
        <p:spPr>
          <a:xfrm>
            <a:off x="7642812" y="1956419"/>
            <a:ext cx="4198585" cy="369332"/>
          </a:xfrm>
          <a:prstGeom prst="rect">
            <a:avLst/>
          </a:prstGeom>
          <a:noFill/>
        </p:spPr>
        <p:txBody>
          <a:bodyPr wrap="none" rtlCol="0">
            <a:spAutoFit/>
          </a:bodyPr>
          <a:lstStyle/>
          <a:p>
            <a:r>
              <a:rPr lang="en-US" dirty="0">
                <a:latin typeface="Times New Roman Regular" charset="0"/>
              </a:rPr>
              <a:t>IHC Showing Neutrophils in </a:t>
            </a:r>
            <a:r>
              <a:rPr lang="en-US" dirty="0" err="1">
                <a:latin typeface="Times New Roman Regular" charset="0"/>
              </a:rPr>
              <a:t>Cecal</a:t>
            </a:r>
            <a:r>
              <a:rPr lang="en-US" dirty="0">
                <a:latin typeface="Times New Roman Regular" charset="0"/>
              </a:rPr>
              <a:t> Lumen</a:t>
            </a:r>
          </a:p>
        </p:txBody>
      </p:sp>
      <p:sp>
        <p:nvSpPr>
          <p:cNvPr id="11" name="TextBox 10"/>
          <p:cNvSpPr txBox="1"/>
          <p:nvPr/>
        </p:nvSpPr>
        <p:spPr>
          <a:xfrm>
            <a:off x="7903912" y="4055289"/>
            <a:ext cx="3928832" cy="369332"/>
          </a:xfrm>
          <a:prstGeom prst="rect">
            <a:avLst/>
          </a:prstGeom>
          <a:noFill/>
        </p:spPr>
        <p:txBody>
          <a:bodyPr wrap="none" rtlCol="0">
            <a:spAutoFit/>
          </a:bodyPr>
          <a:lstStyle/>
          <a:p>
            <a:r>
              <a:rPr lang="en-US" dirty="0">
                <a:latin typeface="Times New Roman Regular" charset="0"/>
              </a:rPr>
              <a:t>IHC Showing MRSA Within Epithelium</a:t>
            </a:r>
          </a:p>
        </p:txBody>
      </p:sp>
      <p:sp>
        <p:nvSpPr>
          <p:cNvPr id="12" name="TextBox 11"/>
          <p:cNvSpPr txBox="1"/>
          <p:nvPr/>
        </p:nvSpPr>
        <p:spPr>
          <a:xfrm>
            <a:off x="8664017" y="6140361"/>
            <a:ext cx="2924327" cy="646331"/>
          </a:xfrm>
          <a:prstGeom prst="rect">
            <a:avLst/>
          </a:prstGeom>
          <a:noFill/>
        </p:spPr>
        <p:txBody>
          <a:bodyPr wrap="none" rtlCol="0">
            <a:spAutoFit/>
          </a:bodyPr>
          <a:lstStyle/>
          <a:p>
            <a:r>
              <a:rPr lang="en-US" dirty="0">
                <a:latin typeface="Times New Roman Regular" charset="0"/>
              </a:rPr>
              <a:t>S. Aureus = red / arrow heads</a:t>
            </a:r>
          </a:p>
          <a:p>
            <a:r>
              <a:rPr lang="en-US" dirty="0">
                <a:latin typeface="Times New Roman Regular" charset="0"/>
              </a:rPr>
              <a:t>Neutrophils = green / arrows</a:t>
            </a:r>
          </a:p>
        </p:txBody>
      </p:sp>
    </p:spTree>
    <p:extLst>
      <p:ext uri="{BB962C8B-B14F-4D97-AF65-F5344CB8AC3E}">
        <p14:creationId xmlns:p14="http://schemas.microsoft.com/office/powerpoint/2010/main" val="835348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96313" y="351956"/>
            <a:ext cx="8422768" cy="593848"/>
          </a:xfrm>
        </p:spPr>
        <p:txBody>
          <a:bodyPr/>
          <a:lstStyle/>
          <a:p>
            <a:r>
              <a:rPr lang="en-US" dirty="0"/>
              <a:t>Intestinal MRSA Can Metastasize </a:t>
            </a:r>
            <a:r>
              <a:rPr lang="en-US"/>
              <a:t>to Distant Sites</a:t>
            </a:r>
            <a:endParaRPr lang="en-US" dirty="0"/>
          </a:p>
        </p:txBody>
      </p:sp>
      <p:pic>
        <p:nvPicPr>
          <p:cNvPr id="4" name="Picture 3" descr="C:\Users\Monika\Desktop\My articles and chapters\MRSA SSI paper\MRSA Figure6.png"/>
          <p:cNvPicPr/>
          <p:nvPr/>
        </p:nvPicPr>
        <p:blipFill rotWithShape="1">
          <a:blip r:embed="rId3">
            <a:extLst>
              <a:ext uri="{28A0092B-C50C-407E-A947-70E740481C1C}">
                <a14:useLocalDpi xmlns:a14="http://schemas.microsoft.com/office/drawing/2010/main" val="0"/>
              </a:ext>
            </a:extLst>
          </a:blip>
          <a:srcRect t="3681" r="47685" b="64087"/>
          <a:stretch/>
        </p:blipFill>
        <p:spPr bwMode="auto">
          <a:xfrm>
            <a:off x="1213231" y="1668368"/>
            <a:ext cx="3852545" cy="2862322"/>
          </a:xfrm>
          <a:prstGeom prst="rect">
            <a:avLst/>
          </a:prstGeom>
          <a:noFill/>
          <a:ln>
            <a:noFill/>
          </a:ln>
        </p:spPr>
      </p:pic>
      <p:sp>
        <p:nvSpPr>
          <p:cNvPr id="7" name="TextBox 6"/>
          <p:cNvSpPr txBox="1"/>
          <p:nvPr/>
        </p:nvSpPr>
        <p:spPr>
          <a:xfrm>
            <a:off x="5632704" y="1918344"/>
            <a:ext cx="5669280" cy="4401205"/>
          </a:xfrm>
          <a:prstGeom prst="rect">
            <a:avLst/>
          </a:prstGeom>
          <a:noFill/>
        </p:spPr>
        <p:txBody>
          <a:bodyPr wrap="square" rtlCol="0">
            <a:spAutoFit/>
          </a:bodyPr>
          <a:lstStyle/>
          <a:p>
            <a:pPr marL="285750" indent="-285750">
              <a:buFont typeface="Arial" charset="0"/>
              <a:buChar char="•"/>
            </a:pPr>
            <a:r>
              <a:rPr lang="en-US" sz="2000" dirty="0">
                <a:latin typeface="Times New Roman Regular" charset="0"/>
              </a:rPr>
              <a:t>32.5% of those intestinally colonized developed MRSA positive cultures at the incision site</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Cultures of blood, liver, and spleen from colonized mice (POD7) were all negative</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Mice subjected to rectus injury/ischemia w/o </a:t>
            </a:r>
            <a:r>
              <a:rPr lang="en-US" sz="2000" dirty="0" err="1">
                <a:latin typeface="Times New Roman Regular" charset="0"/>
              </a:rPr>
              <a:t>hepatectomy</a:t>
            </a:r>
            <a:r>
              <a:rPr lang="en-US" sz="2000" dirty="0">
                <a:latin typeface="Times New Roman Regular" charset="0"/>
              </a:rPr>
              <a:t> or MRSA gavage but with IV MRSA injection did not develop positive wound cultures, but did have intact MRSA in circulating neutrophils</a:t>
            </a:r>
          </a:p>
          <a:p>
            <a:pPr marL="285750" indent="-285750">
              <a:buFont typeface="Arial" charset="0"/>
              <a:buChar char="•"/>
            </a:pPr>
            <a:endParaRPr lang="en-US" sz="2000" dirty="0">
              <a:latin typeface="Times New Roman Regular" charset="0"/>
            </a:endParaRPr>
          </a:p>
          <a:p>
            <a:pPr marL="285750" indent="-285750">
              <a:buFont typeface="Arial" charset="0"/>
              <a:buChar char="•"/>
            </a:pPr>
            <a:r>
              <a:rPr lang="en-US" sz="2000" dirty="0">
                <a:latin typeface="Times New Roman Regular" charset="0"/>
              </a:rPr>
              <a:t>Direct application of MRSA to the wound on POD1 also did not result in SSI</a:t>
            </a:r>
          </a:p>
        </p:txBody>
      </p:sp>
      <p:sp>
        <p:nvSpPr>
          <p:cNvPr id="9" name="Rectangle 4"/>
          <p:cNvSpPr>
            <a:spLocks noChangeArrowheads="1"/>
          </p:cNvSpPr>
          <p:nvPr/>
        </p:nvSpPr>
        <p:spPr bwMode="auto">
          <a:xfrm>
            <a:off x="0" y="4310370"/>
            <a:ext cx="111556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latin typeface="Times New Roman Regular"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1656" t="8655" b="47653"/>
          <a:stretch/>
        </p:blipFill>
        <p:spPr>
          <a:xfrm>
            <a:off x="3578606" y="4656194"/>
            <a:ext cx="1547876" cy="1531494"/>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9614" r="71321" b="47653"/>
          <a:stretch/>
        </p:blipFill>
        <p:spPr>
          <a:xfrm>
            <a:off x="1213231" y="4709286"/>
            <a:ext cx="1566164" cy="1497893"/>
          </a:xfrm>
          <a:prstGeom prst="rect">
            <a:avLst/>
          </a:prstGeom>
        </p:spPr>
      </p:pic>
      <p:sp>
        <p:nvSpPr>
          <p:cNvPr id="11" name="TextBox 10"/>
          <p:cNvSpPr txBox="1"/>
          <p:nvPr/>
        </p:nvSpPr>
        <p:spPr>
          <a:xfrm>
            <a:off x="734631" y="6207179"/>
            <a:ext cx="4809744" cy="646331"/>
          </a:xfrm>
          <a:prstGeom prst="rect">
            <a:avLst/>
          </a:prstGeom>
          <a:noFill/>
        </p:spPr>
        <p:txBody>
          <a:bodyPr wrap="square" rtlCol="0">
            <a:spAutoFit/>
          </a:bodyPr>
          <a:lstStyle/>
          <a:p>
            <a:pPr algn="ctr"/>
            <a:r>
              <a:rPr lang="en-US" dirty="0">
                <a:latin typeface="Times New Roman Regular" charset="0"/>
              </a:rPr>
              <a:t>MRSA (red) in rectus muscle and within neutrophil (green)</a:t>
            </a:r>
          </a:p>
        </p:txBody>
      </p:sp>
    </p:spTree>
    <p:extLst>
      <p:ext uri="{BB962C8B-B14F-4D97-AF65-F5344CB8AC3E}">
        <p14:creationId xmlns:p14="http://schemas.microsoft.com/office/powerpoint/2010/main" val="69635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84616" y="505913"/>
            <a:ext cx="8422768" cy="593848"/>
          </a:xfrm>
        </p:spPr>
        <p:txBody>
          <a:bodyPr/>
          <a:lstStyle/>
          <a:p>
            <a:r>
              <a:rPr lang="en-US" dirty="0"/>
              <a:t>Conclusions:</a:t>
            </a:r>
          </a:p>
        </p:txBody>
      </p:sp>
      <p:graphicFrame>
        <p:nvGraphicFramePr>
          <p:cNvPr id="7" name="Diagram 6"/>
          <p:cNvGraphicFramePr/>
          <p:nvPr/>
        </p:nvGraphicFramePr>
        <p:xfrm>
          <a:off x="509016" y="0"/>
          <a:ext cx="1117396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10768" y="4587670"/>
            <a:ext cx="10570464" cy="954107"/>
          </a:xfrm>
          <a:prstGeom prst="rect">
            <a:avLst/>
          </a:prstGeom>
          <a:noFill/>
        </p:spPr>
        <p:txBody>
          <a:bodyPr wrap="square" rtlCol="0">
            <a:spAutoFit/>
          </a:bodyPr>
          <a:lstStyle/>
          <a:p>
            <a:pPr marL="285750" indent="-285750">
              <a:buFont typeface="Arial" charset="0"/>
              <a:buChar char="•"/>
            </a:pPr>
            <a:r>
              <a:rPr lang="en-US" sz="2800" dirty="0">
                <a:latin typeface="Times New Roman Regular" charset="0"/>
              </a:rPr>
              <a:t>Indirect evidence supplied for many of these points</a:t>
            </a:r>
          </a:p>
          <a:p>
            <a:pPr marL="285750" indent="-285750">
              <a:buFont typeface="Arial" charset="0"/>
              <a:buChar char="•"/>
            </a:pPr>
            <a:r>
              <a:rPr lang="en-US" sz="2800" dirty="0">
                <a:latin typeface="Times New Roman Regular" charset="0"/>
              </a:rPr>
              <a:t>This early work is limited by a lack of rigorous controls</a:t>
            </a:r>
          </a:p>
        </p:txBody>
      </p:sp>
    </p:spTree>
    <p:extLst>
      <p:ext uri="{BB962C8B-B14F-4D97-AF65-F5344CB8AC3E}">
        <p14:creationId xmlns:p14="http://schemas.microsoft.com/office/powerpoint/2010/main" val="192686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66328" y="487625"/>
            <a:ext cx="8422768" cy="593848"/>
          </a:xfrm>
        </p:spPr>
        <p:txBody>
          <a:bodyPr/>
          <a:lstStyle/>
          <a:p>
            <a:r>
              <a:rPr lang="en-US"/>
              <a:t>Significance</a:t>
            </a:r>
            <a:endParaRPr lang="en-US" dirty="0"/>
          </a:p>
        </p:txBody>
      </p:sp>
      <p:sp>
        <p:nvSpPr>
          <p:cNvPr id="4" name="TextBox 3"/>
          <p:cNvSpPr txBox="1"/>
          <p:nvPr/>
        </p:nvSpPr>
        <p:spPr>
          <a:xfrm>
            <a:off x="877824" y="2459504"/>
            <a:ext cx="10314432" cy="2554545"/>
          </a:xfrm>
          <a:prstGeom prst="rect">
            <a:avLst/>
          </a:prstGeom>
          <a:noFill/>
        </p:spPr>
        <p:txBody>
          <a:bodyPr wrap="square" rtlCol="0">
            <a:spAutoFit/>
          </a:bodyPr>
          <a:lstStyle/>
          <a:p>
            <a:pPr marL="285750" indent="-285750">
              <a:buFont typeface="Arial" charset="0"/>
              <a:buChar char="•"/>
            </a:pPr>
            <a:r>
              <a:rPr lang="en-US" sz="3200" dirty="0">
                <a:latin typeface="Times New Roman Regular" charset="0"/>
              </a:rPr>
              <a:t>While substantial further work would be needed to prove and mechanistically explain this process, it describes a new mechanism by which “sterile” sites and wounds can become infected, and would further establish the importance of the gut microbiome in relation to human health and disease</a:t>
            </a:r>
          </a:p>
        </p:txBody>
      </p:sp>
    </p:spTree>
    <p:extLst>
      <p:ext uri="{BB962C8B-B14F-4D97-AF65-F5344CB8AC3E}">
        <p14:creationId xmlns:p14="http://schemas.microsoft.com/office/powerpoint/2010/main" val="186232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26295" y="2157411"/>
            <a:ext cx="7939410" cy="2739999"/>
            <a:chOff x="2126292" y="1128711"/>
            <a:chExt cx="7939410" cy="2739999"/>
          </a:xfrm>
        </p:grpSpPr>
        <p:sp>
          <p:nvSpPr>
            <p:cNvPr id="5" name="Rectangle 4"/>
            <p:cNvSpPr/>
            <p:nvPr/>
          </p:nvSpPr>
          <p:spPr>
            <a:xfrm>
              <a:off x="2126295" y="3499378"/>
              <a:ext cx="7939407" cy="369332"/>
            </a:xfrm>
            <a:prstGeom prst="rect">
              <a:avLst/>
            </a:prstGeom>
            <a:noFill/>
            <a:ln>
              <a:noFill/>
            </a:ln>
          </p:spPr>
          <p:txBody>
            <a:bodyPr wrap="square">
              <a:spAutoFit/>
            </a:bodyPr>
            <a:lstStyle/>
            <a:p>
              <a:pPr algn="ctr"/>
              <a:r>
                <a:rPr lang="en-GB" altLang="en-US" dirty="0">
                  <a:latin typeface="Times New Roman Regular" charset="0"/>
                </a:rPr>
                <a:t>Science  Volume 363(6434): March 29, 2019</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7783"/>
            <a:stretch/>
          </p:blipFill>
          <p:spPr>
            <a:xfrm>
              <a:off x="2126292" y="1145442"/>
              <a:ext cx="7939407" cy="2370665"/>
            </a:xfrm>
            <a:prstGeom prst="rect">
              <a:avLst/>
            </a:prstGeom>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360" y="1128711"/>
              <a:ext cx="1240342" cy="449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9007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719" y="1510410"/>
            <a:ext cx="3347218" cy="50461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257" y="1510410"/>
            <a:ext cx="8191500" cy="1841500"/>
          </a:xfrm>
          <a:prstGeom prst="rect">
            <a:avLst/>
          </a:prstGeom>
        </p:spPr>
      </p:pic>
      <p:pic>
        <p:nvPicPr>
          <p:cNvPr id="7" name="Picture 6"/>
          <p:cNvPicPr>
            <a:picLocks noChangeAspect="1"/>
          </p:cNvPicPr>
          <p:nvPr/>
        </p:nvPicPr>
        <p:blipFill rotWithShape="1">
          <a:blip r:embed="rId4"/>
          <a:srcRect l="45905"/>
          <a:stretch/>
        </p:blipFill>
        <p:spPr>
          <a:xfrm>
            <a:off x="5016515" y="3571002"/>
            <a:ext cx="2660081" cy="2766060"/>
          </a:xfrm>
          <a:prstGeom prst="rect">
            <a:avLst/>
          </a:prstGeom>
        </p:spPr>
      </p:pic>
      <p:pic>
        <p:nvPicPr>
          <p:cNvPr id="8" name="Picture 7"/>
          <p:cNvPicPr>
            <a:picLocks noChangeAspect="1"/>
          </p:cNvPicPr>
          <p:nvPr/>
        </p:nvPicPr>
        <p:blipFill rotWithShape="1">
          <a:blip r:embed="rId5"/>
          <a:srcRect r="31248"/>
          <a:stretch/>
        </p:blipFill>
        <p:spPr>
          <a:xfrm>
            <a:off x="8476519" y="3571002"/>
            <a:ext cx="2852582" cy="2766060"/>
          </a:xfrm>
          <a:prstGeom prst="rect">
            <a:avLst/>
          </a:prstGeom>
        </p:spPr>
      </p:pic>
      <p:sp>
        <p:nvSpPr>
          <p:cNvPr id="9" name="Text Placeholder 2"/>
          <p:cNvSpPr>
            <a:spLocks noGrp="1"/>
          </p:cNvSpPr>
          <p:nvPr>
            <p:ph type="body" sz="quarter" idx="14"/>
          </p:nvPr>
        </p:nvSpPr>
        <p:spPr>
          <a:xfrm>
            <a:off x="1866328" y="304745"/>
            <a:ext cx="8422768" cy="593848"/>
          </a:xfrm>
        </p:spPr>
        <p:txBody>
          <a:bodyPr/>
          <a:lstStyle/>
          <a:p>
            <a:r>
              <a:rPr lang="en-US" dirty="0"/>
              <a:t>But I Thought Phages Were Our Friends?</a:t>
            </a:r>
          </a:p>
        </p:txBody>
      </p:sp>
    </p:spTree>
    <p:extLst>
      <p:ext uri="{BB962C8B-B14F-4D97-AF65-F5344CB8AC3E}">
        <p14:creationId xmlns:p14="http://schemas.microsoft.com/office/powerpoint/2010/main" val="40408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84616" y="542489"/>
            <a:ext cx="8422768" cy="593848"/>
          </a:xfrm>
        </p:spPr>
        <p:txBody>
          <a:bodyPr/>
          <a:lstStyle/>
          <a:p>
            <a:r>
              <a:rPr lang="en-US" dirty="0"/>
              <a:t>Background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324" y="1586420"/>
            <a:ext cx="8009351" cy="4264026"/>
          </a:xfrm>
          <a:prstGeom prst="rect">
            <a:avLst/>
          </a:prstGeom>
        </p:spPr>
      </p:pic>
      <p:sp>
        <p:nvSpPr>
          <p:cNvPr id="6" name="Rectangle 5"/>
          <p:cNvSpPr/>
          <p:nvPr/>
        </p:nvSpPr>
        <p:spPr>
          <a:xfrm>
            <a:off x="3633216" y="5850446"/>
            <a:ext cx="7259384" cy="369332"/>
          </a:xfrm>
          <a:prstGeom prst="rect">
            <a:avLst/>
          </a:prstGeom>
        </p:spPr>
        <p:txBody>
          <a:bodyPr wrap="square">
            <a:spAutoFit/>
          </a:bodyPr>
          <a:lstStyle/>
          <a:p>
            <a:r>
              <a:rPr lang="en-US" dirty="0">
                <a:latin typeface="Times New Roman Regular" charset="0"/>
              </a:rPr>
              <a:t>Howard-</a:t>
            </a:r>
            <a:r>
              <a:rPr lang="en-US" dirty="0" err="1">
                <a:latin typeface="Times New Roman Regular" charset="0"/>
              </a:rPr>
              <a:t>Varona</a:t>
            </a:r>
            <a:r>
              <a:rPr lang="en-US" dirty="0">
                <a:latin typeface="Times New Roman Regular" charset="0"/>
              </a:rPr>
              <a:t> et al. ISME J. 2017;11(7):1511–1520. </a:t>
            </a:r>
          </a:p>
        </p:txBody>
      </p:sp>
    </p:spTree>
    <p:extLst>
      <p:ext uri="{BB962C8B-B14F-4D97-AF65-F5344CB8AC3E}">
        <p14:creationId xmlns:p14="http://schemas.microsoft.com/office/powerpoint/2010/main" val="80730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58299" y="432761"/>
            <a:ext cx="8422768" cy="593848"/>
          </a:xfrm>
        </p:spPr>
        <p:txBody>
          <a:bodyPr/>
          <a:lstStyle/>
          <a:p>
            <a:r>
              <a:rPr lang="en-US" dirty="0"/>
              <a:t>Pf Phages Are Common in Chronic Human Pseudomonas Infections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9757"/>
          <a:stretch/>
        </p:blipFill>
        <p:spPr>
          <a:xfrm>
            <a:off x="6587386" y="2052429"/>
            <a:ext cx="3616447" cy="45280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04" r="69240"/>
          <a:stretch/>
        </p:blipFill>
        <p:spPr>
          <a:xfrm>
            <a:off x="1988167" y="2052428"/>
            <a:ext cx="2611052" cy="4528058"/>
          </a:xfrm>
          <a:prstGeom prst="rect">
            <a:avLst/>
          </a:prstGeom>
        </p:spPr>
      </p:pic>
      <p:sp>
        <p:nvSpPr>
          <p:cNvPr id="9" name="Rectangle 8"/>
          <p:cNvSpPr/>
          <p:nvPr/>
        </p:nvSpPr>
        <p:spPr>
          <a:xfrm>
            <a:off x="8373228" y="6537530"/>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Tree>
    <p:extLst>
      <p:ext uri="{BB962C8B-B14F-4D97-AF65-F5344CB8AC3E}">
        <p14:creationId xmlns:p14="http://schemas.microsoft.com/office/powerpoint/2010/main" val="14213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Hypothesis</a:t>
            </a:r>
          </a:p>
        </p:txBody>
      </p:sp>
      <p:sp>
        <p:nvSpPr>
          <p:cNvPr id="4" name="TextBox 3"/>
          <p:cNvSpPr txBox="1"/>
          <p:nvPr/>
        </p:nvSpPr>
        <p:spPr>
          <a:xfrm>
            <a:off x="488157" y="2644170"/>
            <a:ext cx="11215687" cy="1569660"/>
          </a:xfrm>
          <a:prstGeom prst="rect">
            <a:avLst/>
          </a:prstGeom>
          <a:noFill/>
        </p:spPr>
        <p:txBody>
          <a:bodyPr wrap="square" rtlCol="0">
            <a:spAutoFit/>
          </a:bodyPr>
          <a:lstStyle/>
          <a:p>
            <a:r>
              <a:rPr lang="en-US" sz="3200" dirty="0">
                <a:latin typeface="Times New Roman Regular" charset="0"/>
              </a:rPr>
              <a:t>Pf temperate bacteriophages produced by </a:t>
            </a:r>
            <a:r>
              <a:rPr lang="en-US" sz="3200" i="1" dirty="0">
                <a:latin typeface="Times New Roman Regular" charset="0"/>
              </a:rPr>
              <a:t>Pseudomonas aeruginosa </a:t>
            </a:r>
            <a:r>
              <a:rPr lang="en-US" sz="3200" dirty="0">
                <a:latin typeface="Times New Roman Regular" charset="0"/>
              </a:rPr>
              <a:t>(Pa) promote </a:t>
            </a:r>
            <a:r>
              <a:rPr lang="en-US" sz="3200" dirty="0" err="1">
                <a:latin typeface="Times New Roman Regular" charset="0"/>
              </a:rPr>
              <a:t>Pseudomonal</a:t>
            </a:r>
            <a:r>
              <a:rPr lang="en-US" sz="3200" dirty="0">
                <a:latin typeface="Times New Roman Regular" charset="0"/>
              </a:rPr>
              <a:t> infections through direct effects on the mammalian immune system. </a:t>
            </a:r>
          </a:p>
        </p:txBody>
      </p:sp>
    </p:spTree>
    <p:extLst>
      <p:ext uri="{BB962C8B-B14F-4D97-AF65-F5344CB8AC3E}">
        <p14:creationId xmlns:p14="http://schemas.microsoft.com/office/powerpoint/2010/main" val="174154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235937" y="2274838"/>
            <a:ext cx="9720127" cy="2677656"/>
          </a:xfrm>
          <a:prstGeom prst="rect">
            <a:avLst/>
          </a:prstGeom>
          <a:noFill/>
        </p:spPr>
        <p:txBody>
          <a:bodyPr wrap="square" rtlCol="0">
            <a:spAutoFit/>
          </a:bodyPr>
          <a:lstStyle/>
          <a:p>
            <a:pPr algn="ctr"/>
            <a:r>
              <a:rPr lang="en-US" sz="4400" dirty="0">
                <a:solidFill>
                  <a:schemeClr val="accent1"/>
                </a:solidFill>
                <a:latin typeface="Times New Roman Regular" charset="0"/>
                <a:ea typeface="Times New Roman Regular" charset="0"/>
                <a:cs typeface="Times New Roman Regular" charset="0"/>
              </a:rPr>
              <a:t>Disclosures:</a:t>
            </a:r>
          </a:p>
          <a:p>
            <a:pPr algn="ctr"/>
            <a:endParaRPr lang="en-US" sz="4400" dirty="0">
              <a:solidFill>
                <a:schemeClr val="accent1"/>
              </a:solidFill>
              <a:latin typeface="Times New Roman Regular" charset="0"/>
              <a:ea typeface="Times New Roman Regular" charset="0"/>
              <a:cs typeface="Times New Roman Regular" charset="0"/>
            </a:endParaRPr>
          </a:p>
          <a:p>
            <a:pPr algn="ctr"/>
            <a:r>
              <a:rPr lang="en-US" sz="4000" dirty="0">
                <a:solidFill>
                  <a:schemeClr val="accent1"/>
                </a:solidFill>
                <a:latin typeface="Times New Roman Regular" charset="0"/>
                <a:ea typeface="Times New Roman Regular" charset="0"/>
                <a:cs typeface="Times New Roman Regular" charset="0"/>
              </a:rPr>
              <a:t>The speaker has no conflicts of interest to declare.</a:t>
            </a:r>
          </a:p>
        </p:txBody>
      </p:sp>
    </p:spTree>
    <p:extLst>
      <p:ext uri="{BB962C8B-B14F-4D97-AF65-F5344CB8AC3E}">
        <p14:creationId xmlns:p14="http://schemas.microsoft.com/office/powerpoint/2010/main" val="206876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Methods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1040" t="9144" r="2628"/>
          <a:stretch/>
        </p:blipFill>
        <p:spPr>
          <a:xfrm>
            <a:off x="8981503" y="1713223"/>
            <a:ext cx="2651762" cy="4178126"/>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660" t="52700" r="41048" b="12929"/>
          <a:stretch/>
        </p:blipFill>
        <p:spPr>
          <a:xfrm>
            <a:off x="5029199" y="4310743"/>
            <a:ext cx="3670663" cy="158060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91" t="8977" r="39998" b="46797"/>
          <a:stretch/>
        </p:blipFill>
        <p:spPr>
          <a:xfrm>
            <a:off x="5029198" y="1713223"/>
            <a:ext cx="3670663" cy="2033802"/>
          </a:xfrm>
          <a:prstGeom prst="rect">
            <a:avLst/>
          </a:prstGeom>
        </p:spPr>
      </p:pic>
      <p:sp>
        <p:nvSpPr>
          <p:cNvPr id="7" name="TextBox 6"/>
          <p:cNvSpPr txBox="1"/>
          <p:nvPr/>
        </p:nvSpPr>
        <p:spPr>
          <a:xfrm>
            <a:off x="418012" y="1686966"/>
            <a:ext cx="4088674" cy="3477875"/>
          </a:xfrm>
          <a:prstGeom prst="rect">
            <a:avLst/>
          </a:prstGeom>
          <a:noFill/>
        </p:spPr>
        <p:txBody>
          <a:bodyPr wrap="square" rtlCol="0">
            <a:spAutoFit/>
          </a:bodyPr>
          <a:lstStyle/>
          <a:p>
            <a:pPr marL="285750" indent="-285750">
              <a:buFontTx/>
              <a:buChar char="-"/>
            </a:pPr>
            <a:r>
              <a:rPr lang="en-US" sz="2000" dirty="0">
                <a:latin typeface="Times New Roman Regular" charset="0"/>
              </a:rPr>
              <a:t>Mouse model of full-thickness excisional wounds</a:t>
            </a:r>
          </a:p>
          <a:p>
            <a:pPr marL="285750" indent="-285750">
              <a:buFontTx/>
              <a:buChar char="-"/>
            </a:pPr>
            <a:endParaRPr lang="en-US" sz="2000" dirty="0">
              <a:latin typeface="Times New Roman Regular" charset="0"/>
            </a:endParaRPr>
          </a:p>
          <a:p>
            <a:pPr marL="285750" indent="-285750">
              <a:buFontTx/>
              <a:buChar char="-"/>
            </a:pPr>
            <a:r>
              <a:rPr lang="en-US" sz="2000" dirty="0">
                <a:latin typeface="Times New Roman Regular" charset="0"/>
              </a:rPr>
              <a:t>24 hours after wound inoculated with either Pf+ (PA01) or Pf- (PAO1</a:t>
            </a:r>
            <a:r>
              <a:rPr lang="en-US" sz="2000" dirty="0">
                <a:latin typeface="Times New Roman Regular" charset="0"/>
                <a:sym typeface="Symbol" charset="2"/>
              </a:rPr>
              <a:t>Pf4) </a:t>
            </a:r>
            <a:r>
              <a:rPr lang="en-US" sz="2000" dirty="0">
                <a:latin typeface="Times New Roman Regular" charset="0"/>
              </a:rPr>
              <a:t>luminescent Pa </a:t>
            </a:r>
          </a:p>
          <a:p>
            <a:pPr marL="285750" indent="-285750">
              <a:buFontTx/>
              <a:buChar char="-"/>
            </a:pPr>
            <a:endParaRPr lang="en-US" sz="2000" dirty="0">
              <a:latin typeface="Times New Roman Regular" charset="0"/>
            </a:endParaRPr>
          </a:p>
          <a:p>
            <a:pPr marL="285750" indent="-285750">
              <a:buFontTx/>
              <a:buChar char="-"/>
            </a:pPr>
            <a:r>
              <a:rPr lang="en-US" sz="2000" dirty="0">
                <a:latin typeface="Times New Roman Regular" charset="0"/>
              </a:rPr>
              <a:t>Analyzed luminescence, histology</a:t>
            </a:r>
          </a:p>
          <a:p>
            <a:pPr marL="285750" indent="-285750">
              <a:buFontTx/>
              <a:buChar char="-"/>
            </a:pPr>
            <a:endParaRPr lang="en-US" sz="2000" dirty="0">
              <a:latin typeface="Times New Roman Regular" charset="0"/>
            </a:endParaRPr>
          </a:p>
          <a:p>
            <a:pPr marL="285750" indent="-285750">
              <a:buFontTx/>
              <a:buChar char="-"/>
            </a:pPr>
            <a:r>
              <a:rPr lang="en-US" sz="2000" dirty="0">
                <a:latin typeface="Times New Roman Regular" charset="0"/>
              </a:rPr>
              <a:t>Numerous ex vivo or in vitro additional experiments</a:t>
            </a:r>
          </a:p>
        </p:txBody>
      </p:sp>
      <p:sp>
        <p:nvSpPr>
          <p:cNvPr id="9" name="Rectangle 8"/>
          <p:cNvSpPr/>
          <p:nvPr/>
        </p:nvSpPr>
        <p:spPr>
          <a:xfrm>
            <a:off x="8576781" y="6519446"/>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Tree>
    <p:extLst>
      <p:ext uri="{BB962C8B-B14F-4D97-AF65-F5344CB8AC3E}">
        <p14:creationId xmlns:p14="http://schemas.microsoft.com/office/powerpoint/2010/main" val="1593379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84616" y="307355"/>
            <a:ext cx="8422768" cy="593848"/>
          </a:xfrm>
        </p:spPr>
        <p:txBody>
          <a:bodyPr/>
          <a:lstStyle/>
          <a:p>
            <a:r>
              <a:rPr lang="en-US" dirty="0"/>
              <a:t>Pf phages increase infectivity and lethality of </a:t>
            </a:r>
            <a:r>
              <a:rPr lang="en-US" i="1" dirty="0"/>
              <a:t>Pa</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400"/>
          <a:stretch/>
        </p:blipFill>
        <p:spPr>
          <a:xfrm>
            <a:off x="886200" y="1868134"/>
            <a:ext cx="2432379" cy="455865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778" y="1868134"/>
            <a:ext cx="2966357" cy="455865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7334" y="1868134"/>
            <a:ext cx="3248466" cy="4389375"/>
          </a:xfrm>
          <a:prstGeom prst="rect">
            <a:avLst/>
          </a:prstGeom>
        </p:spPr>
      </p:pic>
      <p:sp>
        <p:nvSpPr>
          <p:cNvPr id="14" name="TextBox 13"/>
          <p:cNvSpPr txBox="1"/>
          <p:nvPr/>
        </p:nvSpPr>
        <p:spPr>
          <a:xfrm>
            <a:off x="8057334" y="6088092"/>
            <a:ext cx="3248466" cy="338554"/>
          </a:xfrm>
          <a:prstGeom prst="rect">
            <a:avLst/>
          </a:prstGeom>
          <a:solidFill>
            <a:srgbClr val="FFFFFF"/>
          </a:solidFill>
        </p:spPr>
        <p:txBody>
          <a:bodyPr wrap="square" rtlCol="0">
            <a:spAutoFit/>
          </a:bodyPr>
          <a:lstStyle/>
          <a:p>
            <a:pPr algn="ctr"/>
            <a:r>
              <a:rPr lang="en-US" sz="1600" dirty="0">
                <a:solidFill>
                  <a:srgbClr val="000000"/>
                </a:solidFill>
                <a:latin typeface="Times New Roman Regular" charset="0"/>
              </a:rPr>
              <a:t>(Inoculation dose 10</a:t>
            </a:r>
            <a:r>
              <a:rPr lang="en-US" sz="1600" baseline="30000" dirty="0">
                <a:solidFill>
                  <a:srgbClr val="000000"/>
                </a:solidFill>
                <a:latin typeface="Times New Roman Regular" charset="0"/>
              </a:rPr>
              <a:t>7</a:t>
            </a:r>
            <a:r>
              <a:rPr lang="en-US" sz="1600" dirty="0">
                <a:solidFill>
                  <a:srgbClr val="000000"/>
                </a:solidFill>
                <a:latin typeface="Times New Roman Regular" charset="0"/>
              </a:rPr>
              <a:t> CFU/mL)</a:t>
            </a:r>
          </a:p>
        </p:txBody>
      </p:sp>
      <p:sp>
        <p:nvSpPr>
          <p:cNvPr id="15" name="Rectangle 14"/>
          <p:cNvSpPr/>
          <p:nvPr/>
        </p:nvSpPr>
        <p:spPr>
          <a:xfrm>
            <a:off x="8576781" y="6519446"/>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Tree>
    <p:extLst>
      <p:ext uri="{BB962C8B-B14F-4D97-AF65-F5344CB8AC3E}">
        <p14:creationId xmlns:p14="http://schemas.microsoft.com/office/powerpoint/2010/main" val="109484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84616" y="281231"/>
            <a:ext cx="8422768" cy="593848"/>
          </a:xfrm>
        </p:spPr>
        <p:txBody>
          <a:bodyPr/>
          <a:lstStyle/>
          <a:p>
            <a:r>
              <a:rPr lang="en-US" dirty="0"/>
              <a:t>Pf Phage Triggers Antiviral Immunity and Impaired Bacterial Clearance Via TNF Inhibition</a:t>
            </a:r>
          </a:p>
        </p:txBody>
      </p:sp>
      <p:grpSp>
        <p:nvGrpSpPr>
          <p:cNvPr id="13" name="Group 12"/>
          <p:cNvGrpSpPr/>
          <p:nvPr/>
        </p:nvGrpSpPr>
        <p:grpSpPr>
          <a:xfrm>
            <a:off x="1000473" y="2246811"/>
            <a:ext cx="2796903" cy="4266033"/>
            <a:chOff x="486164" y="2246811"/>
            <a:chExt cx="2796903" cy="426603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64" y="2926806"/>
              <a:ext cx="2796903" cy="3586038"/>
            </a:xfrm>
            <a:prstGeom prst="rect">
              <a:avLst/>
            </a:prstGeom>
          </p:spPr>
        </p:pic>
        <p:sp>
          <p:nvSpPr>
            <p:cNvPr id="5" name="TextBox 4"/>
            <p:cNvSpPr txBox="1"/>
            <p:nvPr/>
          </p:nvSpPr>
          <p:spPr>
            <a:xfrm>
              <a:off x="486164" y="2246811"/>
              <a:ext cx="2796903" cy="666932"/>
            </a:xfrm>
            <a:prstGeom prst="rect">
              <a:avLst/>
            </a:prstGeom>
            <a:noFill/>
          </p:spPr>
          <p:txBody>
            <a:bodyPr wrap="square" rtlCol="0">
              <a:spAutoFit/>
            </a:bodyPr>
            <a:lstStyle/>
            <a:p>
              <a:pPr algn="ctr"/>
              <a:r>
                <a:rPr lang="en-US" dirty="0">
                  <a:latin typeface="Times New Roman Regular" charset="0"/>
                </a:rPr>
                <a:t>Pf decreases Pa phagocytosis in vitro</a:t>
              </a:r>
            </a:p>
          </p:txBody>
        </p:sp>
      </p:grpSp>
      <p:grpSp>
        <p:nvGrpSpPr>
          <p:cNvPr id="12" name="Group 11"/>
          <p:cNvGrpSpPr/>
          <p:nvPr/>
        </p:nvGrpSpPr>
        <p:grpSpPr>
          <a:xfrm>
            <a:off x="4797849" y="2249242"/>
            <a:ext cx="3027840" cy="4263602"/>
            <a:chOff x="3584835" y="2249242"/>
            <a:chExt cx="3027840" cy="4263602"/>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836" y="2917285"/>
              <a:ext cx="3027839" cy="3595559"/>
            </a:xfrm>
            <a:prstGeom prst="rect">
              <a:avLst/>
            </a:prstGeom>
          </p:spPr>
        </p:pic>
        <p:sp>
          <p:nvSpPr>
            <p:cNvPr id="9" name="TextBox 8"/>
            <p:cNvSpPr txBox="1"/>
            <p:nvPr/>
          </p:nvSpPr>
          <p:spPr>
            <a:xfrm>
              <a:off x="3584835" y="2249242"/>
              <a:ext cx="3027839" cy="646331"/>
            </a:xfrm>
            <a:prstGeom prst="rect">
              <a:avLst/>
            </a:prstGeom>
            <a:noFill/>
          </p:spPr>
          <p:txBody>
            <a:bodyPr wrap="square" rtlCol="0">
              <a:spAutoFit/>
            </a:bodyPr>
            <a:lstStyle/>
            <a:p>
              <a:pPr algn="ctr"/>
              <a:r>
                <a:rPr lang="en-US" dirty="0">
                  <a:latin typeface="Times New Roman Regular" charset="0"/>
                </a:rPr>
                <a:t>Pf leads to reduction in TNF after LPS administration</a:t>
              </a:r>
            </a:p>
          </p:txBody>
        </p:sp>
      </p:grpSp>
      <p:grpSp>
        <p:nvGrpSpPr>
          <p:cNvPr id="11" name="Group 10"/>
          <p:cNvGrpSpPr/>
          <p:nvPr/>
        </p:nvGrpSpPr>
        <p:grpSpPr>
          <a:xfrm>
            <a:off x="8826162" y="2246811"/>
            <a:ext cx="2365366" cy="4256510"/>
            <a:chOff x="9537112" y="2246811"/>
            <a:chExt cx="2365366" cy="425651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112" y="2917284"/>
              <a:ext cx="2365366" cy="3586037"/>
            </a:xfrm>
            <a:prstGeom prst="rect">
              <a:avLst/>
            </a:prstGeom>
          </p:spPr>
        </p:pic>
        <p:sp>
          <p:nvSpPr>
            <p:cNvPr id="10" name="TextBox 9"/>
            <p:cNvSpPr txBox="1"/>
            <p:nvPr/>
          </p:nvSpPr>
          <p:spPr>
            <a:xfrm>
              <a:off x="9537112" y="2246811"/>
              <a:ext cx="2365366" cy="646331"/>
            </a:xfrm>
            <a:prstGeom prst="rect">
              <a:avLst/>
            </a:prstGeom>
            <a:noFill/>
          </p:spPr>
          <p:txBody>
            <a:bodyPr wrap="square" rtlCol="0">
              <a:spAutoFit/>
            </a:bodyPr>
            <a:lstStyle/>
            <a:p>
              <a:pPr algn="ctr"/>
              <a:r>
                <a:rPr lang="en-US" dirty="0">
                  <a:latin typeface="Times New Roman Regular" charset="0"/>
                </a:rPr>
                <a:t>Pretreatment with TNF restores phagocytosis</a:t>
              </a:r>
            </a:p>
          </p:txBody>
        </p:sp>
      </p:grpSp>
      <p:sp>
        <p:nvSpPr>
          <p:cNvPr id="14" name="Rectangle 13"/>
          <p:cNvSpPr/>
          <p:nvPr/>
        </p:nvSpPr>
        <p:spPr>
          <a:xfrm>
            <a:off x="8576781" y="6519446"/>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
        <p:nvSpPr>
          <p:cNvPr id="15" name="Rectangle 14"/>
          <p:cNvSpPr/>
          <p:nvPr/>
        </p:nvSpPr>
        <p:spPr>
          <a:xfrm>
            <a:off x="2029968" y="3218688"/>
            <a:ext cx="1078992" cy="32846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07438" y="3228211"/>
            <a:ext cx="1078992" cy="32846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07384" y="3218687"/>
            <a:ext cx="884144" cy="32846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9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75123" y="215965"/>
            <a:ext cx="8422768" cy="593848"/>
          </a:xfrm>
        </p:spPr>
        <p:txBody>
          <a:bodyPr/>
          <a:lstStyle/>
          <a:p>
            <a:r>
              <a:rPr lang="en-US"/>
              <a:t>Pf Reduces TNF Translation via a TLR3 Dependent Increase in Type 1 Interferon</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92" y="1424690"/>
            <a:ext cx="4813589" cy="51860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249" y="1424690"/>
            <a:ext cx="5996940" cy="16998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249" y="3413041"/>
            <a:ext cx="3478711" cy="3144953"/>
          </a:xfrm>
          <a:prstGeom prst="rect">
            <a:avLst/>
          </a:prstGeom>
        </p:spPr>
      </p:pic>
      <p:sp>
        <p:nvSpPr>
          <p:cNvPr id="7" name="Rectangle 6"/>
          <p:cNvSpPr/>
          <p:nvPr/>
        </p:nvSpPr>
        <p:spPr>
          <a:xfrm>
            <a:off x="8567289" y="6519446"/>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
        <p:nvSpPr>
          <p:cNvPr id="8" name="Rectangle 7"/>
          <p:cNvSpPr/>
          <p:nvPr/>
        </p:nvSpPr>
        <p:spPr>
          <a:xfrm>
            <a:off x="0" y="6557994"/>
            <a:ext cx="6437376" cy="338554"/>
          </a:xfrm>
          <a:prstGeom prst="rect">
            <a:avLst/>
          </a:prstGeom>
        </p:spPr>
        <p:txBody>
          <a:bodyPr wrap="square">
            <a:spAutoFit/>
          </a:bodyPr>
          <a:lstStyle/>
          <a:p>
            <a:r>
              <a:rPr lang="en-US" sz="1600" dirty="0">
                <a:latin typeface="Times New Roman Regular" charset="0"/>
              </a:rPr>
              <a:t>Adapted from Howard-</a:t>
            </a:r>
            <a:r>
              <a:rPr lang="en-US" sz="1600" dirty="0" err="1">
                <a:latin typeface="Times New Roman Regular" charset="0"/>
              </a:rPr>
              <a:t>Varona</a:t>
            </a:r>
            <a:r>
              <a:rPr lang="en-US" sz="1600" dirty="0">
                <a:latin typeface="Times New Roman Regular" charset="0"/>
              </a:rPr>
              <a:t> et al  ISME J. 2017;11(7):1511–1520</a:t>
            </a:r>
          </a:p>
        </p:txBody>
      </p:sp>
    </p:spTree>
    <p:extLst>
      <p:ext uri="{BB962C8B-B14F-4D97-AF65-F5344CB8AC3E}">
        <p14:creationId xmlns:p14="http://schemas.microsoft.com/office/powerpoint/2010/main" val="29007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58490" y="242042"/>
            <a:ext cx="8422768" cy="593848"/>
          </a:xfrm>
        </p:spPr>
        <p:txBody>
          <a:bodyPr/>
          <a:lstStyle/>
          <a:p>
            <a:r>
              <a:rPr lang="en-US" dirty="0"/>
              <a:t>Pf Reduces TNF Translation via a TLR3 Dependent Increase in Type 1 Interferon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2174" r="7014" b="34253"/>
          <a:stretch/>
        </p:blipFill>
        <p:spPr>
          <a:xfrm>
            <a:off x="6096402" y="2089069"/>
            <a:ext cx="2534521" cy="41063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014" r="52174" b="34721"/>
          <a:stretch/>
        </p:blipFill>
        <p:spPr>
          <a:xfrm>
            <a:off x="3364643" y="2089069"/>
            <a:ext cx="2534521" cy="4106326"/>
          </a:xfrm>
          <a:prstGeom prst="rect">
            <a:avLst/>
          </a:prstGeom>
        </p:spPr>
      </p:pic>
      <p:sp>
        <p:nvSpPr>
          <p:cNvPr id="6" name="Rectangle 5"/>
          <p:cNvSpPr/>
          <p:nvPr/>
        </p:nvSpPr>
        <p:spPr>
          <a:xfrm>
            <a:off x="9870129" y="6273225"/>
            <a:ext cx="2305299" cy="584775"/>
          </a:xfrm>
          <a:prstGeom prst="rect">
            <a:avLst/>
          </a:prstGeom>
        </p:spPr>
        <p:txBody>
          <a:bodyPr wrap="squar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7396" r="52174" b="17708"/>
          <a:stretch/>
        </p:blipFill>
        <p:spPr>
          <a:xfrm>
            <a:off x="197238" y="3673713"/>
            <a:ext cx="2970167" cy="93703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9010" t="68101" b="13098"/>
          <a:stretch/>
        </p:blipFill>
        <p:spPr>
          <a:xfrm>
            <a:off x="8828161" y="3582273"/>
            <a:ext cx="3166601" cy="1119919"/>
          </a:xfrm>
          <a:prstGeom prst="rect">
            <a:avLst/>
          </a:prstGeom>
        </p:spPr>
      </p:pic>
    </p:spTree>
    <p:extLst>
      <p:ext uri="{BB962C8B-B14F-4D97-AF65-F5344CB8AC3E}">
        <p14:creationId xmlns:p14="http://schemas.microsoft.com/office/powerpoint/2010/main" val="670833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884616" y="414473"/>
            <a:ext cx="8422768" cy="593848"/>
          </a:xfrm>
        </p:spPr>
        <p:txBody>
          <a:bodyPr/>
          <a:lstStyle/>
          <a:p>
            <a:r>
              <a:rPr lang="en-US" dirty="0"/>
              <a:t>Vaccination Against Pf Is Protective Against </a:t>
            </a:r>
            <a:r>
              <a:rPr lang="en-US" i="1" dirty="0"/>
              <a:t>Pa</a:t>
            </a:r>
            <a:r>
              <a:rPr lang="en-US" dirty="0"/>
              <a:t> Infection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551" y="2133399"/>
            <a:ext cx="2498485" cy="42550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912" y="2014262"/>
            <a:ext cx="2413032" cy="425506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1371" t="18133" b="68000"/>
          <a:stretch/>
        </p:blipFill>
        <p:spPr>
          <a:xfrm>
            <a:off x="6979092" y="3556751"/>
            <a:ext cx="2179764" cy="140835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64" t="18524" r="54359" b="67022"/>
          <a:stretch/>
        </p:blipFill>
        <p:spPr>
          <a:xfrm>
            <a:off x="310056" y="3556751"/>
            <a:ext cx="3550439" cy="1408356"/>
          </a:xfrm>
          <a:prstGeom prst="rect">
            <a:avLst/>
          </a:prstGeom>
        </p:spPr>
      </p:pic>
      <p:sp>
        <p:nvSpPr>
          <p:cNvPr id="8" name="TextBox 7"/>
          <p:cNvSpPr txBox="1"/>
          <p:nvPr/>
        </p:nvSpPr>
        <p:spPr>
          <a:xfrm>
            <a:off x="750251" y="5157216"/>
            <a:ext cx="2670048" cy="1477328"/>
          </a:xfrm>
          <a:prstGeom prst="rect">
            <a:avLst/>
          </a:prstGeom>
          <a:noFill/>
        </p:spPr>
        <p:txBody>
          <a:bodyPr wrap="square" rtlCol="0">
            <a:spAutoFit/>
          </a:bodyPr>
          <a:lstStyle/>
          <a:p>
            <a:r>
              <a:rPr lang="en-US" dirty="0">
                <a:latin typeface="Times New Roman Regular" charset="0"/>
              </a:rPr>
              <a:t>Identified a region of the viral coat  “</a:t>
            </a:r>
            <a:r>
              <a:rPr lang="en-US" dirty="0" err="1">
                <a:latin typeface="Times New Roman Regular" charset="0"/>
              </a:rPr>
              <a:t>CoaB</a:t>
            </a:r>
            <a:r>
              <a:rPr lang="en-US" dirty="0">
                <a:latin typeface="Times New Roman Regular" charset="0"/>
              </a:rPr>
              <a:t>” which is broadly conserved and immunized mice against this protein</a:t>
            </a:r>
          </a:p>
        </p:txBody>
      </p:sp>
      <p:sp>
        <p:nvSpPr>
          <p:cNvPr id="9" name="Rectangle 8"/>
          <p:cNvSpPr/>
          <p:nvPr/>
        </p:nvSpPr>
        <p:spPr>
          <a:xfrm>
            <a:off x="8567289" y="6465267"/>
            <a:ext cx="3461204" cy="338554"/>
          </a:xfrm>
          <a:prstGeom prst="rect">
            <a:avLst/>
          </a:prstGeom>
        </p:spPr>
        <p:txBody>
          <a:bodyPr wrap="none">
            <a:spAutoFit/>
          </a:bodyPr>
          <a:lstStyle/>
          <a:p>
            <a:pPr algn="ctr"/>
            <a:r>
              <a:rPr lang="en-GB" altLang="en-US" sz="1600" dirty="0" err="1">
                <a:latin typeface="Times New Roman Regular" charset="0"/>
              </a:rPr>
              <a:t>Sweere</a:t>
            </a:r>
            <a:r>
              <a:rPr lang="en-GB" altLang="en-US" sz="1600" dirty="0">
                <a:latin typeface="Times New Roman Regular" charset="0"/>
              </a:rPr>
              <a:t> et al. Science  363(6434): 2019</a:t>
            </a:r>
          </a:p>
        </p:txBody>
      </p:sp>
    </p:spTree>
    <p:extLst>
      <p:ext uri="{BB962C8B-B14F-4D97-AF65-F5344CB8AC3E}">
        <p14:creationId xmlns:p14="http://schemas.microsoft.com/office/powerpoint/2010/main" val="1483393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Significance</a:t>
            </a:r>
          </a:p>
        </p:txBody>
      </p:sp>
      <p:sp>
        <p:nvSpPr>
          <p:cNvPr id="4" name="TextBox 3"/>
          <p:cNvSpPr txBox="1"/>
          <p:nvPr/>
        </p:nvSpPr>
        <p:spPr>
          <a:xfrm>
            <a:off x="1133856" y="1812993"/>
            <a:ext cx="10241280" cy="4093428"/>
          </a:xfrm>
          <a:prstGeom prst="rect">
            <a:avLst/>
          </a:prstGeom>
          <a:noFill/>
        </p:spPr>
        <p:txBody>
          <a:bodyPr wrap="square" rtlCol="0">
            <a:spAutoFit/>
          </a:bodyPr>
          <a:lstStyle/>
          <a:p>
            <a:pPr marL="285750" indent="-285750">
              <a:buFont typeface="Arial" charset="0"/>
              <a:buChar char="•"/>
            </a:pPr>
            <a:r>
              <a:rPr lang="en-US" sz="2600" dirty="0">
                <a:latin typeface="Times New Roman Regular" charset="0"/>
              </a:rPr>
              <a:t>Describes a novel mechanism by which temperate bacteriophages can play a pathogenic role in chronic bacterial infections, as well as a means to counteract this via immunization against the phage</a:t>
            </a:r>
          </a:p>
          <a:p>
            <a:pPr marL="285750" indent="-285750">
              <a:buFont typeface="Arial" charset="0"/>
              <a:buChar char="•"/>
            </a:pPr>
            <a:endParaRPr lang="en-US" sz="2600" dirty="0">
              <a:latin typeface="Times New Roman Regular" charset="0"/>
            </a:endParaRPr>
          </a:p>
          <a:p>
            <a:pPr marL="742950" lvl="1" indent="-285750">
              <a:buFont typeface="Arial" charset="0"/>
              <a:buChar char="•"/>
            </a:pPr>
            <a:r>
              <a:rPr lang="en-US" sz="2600" dirty="0">
                <a:latin typeface="Times New Roman Regular" charset="0"/>
              </a:rPr>
              <a:t>Internalized bacteriophages produced by </a:t>
            </a:r>
            <a:r>
              <a:rPr lang="en-US" sz="2600" i="1" dirty="0">
                <a:latin typeface="Times New Roman Regular" charset="0"/>
              </a:rPr>
              <a:t>Pseudomonas</a:t>
            </a:r>
            <a:r>
              <a:rPr lang="en-US" sz="2600" dirty="0">
                <a:latin typeface="Times New Roman Regular" charset="0"/>
              </a:rPr>
              <a:t> can trigger maladaptive antiviral responses, suppressing bacterial clearance and resulting in establishment of </a:t>
            </a:r>
            <a:r>
              <a:rPr lang="en-US" sz="2600" i="1" dirty="0" err="1">
                <a:latin typeface="Times New Roman Regular" charset="0"/>
              </a:rPr>
              <a:t>Psuedomonas</a:t>
            </a:r>
            <a:r>
              <a:rPr lang="en-US" sz="2600" dirty="0">
                <a:latin typeface="Times New Roman Regular" charset="0"/>
              </a:rPr>
              <a:t> infection</a:t>
            </a:r>
          </a:p>
          <a:p>
            <a:pPr marL="285750" indent="-285750">
              <a:buFont typeface="Arial" charset="0"/>
              <a:buChar char="•"/>
            </a:pPr>
            <a:endParaRPr lang="en-US" sz="2600" dirty="0">
              <a:latin typeface="Times New Roman Regular" charset="0"/>
            </a:endParaRPr>
          </a:p>
          <a:p>
            <a:pPr marL="285750" indent="-285750">
              <a:buFont typeface="Arial" charset="0"/>
              <a:buChar char="•"/>
            </a:pPr>
            <a:r>
              <a:rPr lang="en-US" sz="2600" dirty="0">
                <a:latin typeface="Times New Roman Regular" charset="0"/>
              </a:rPr>
              <a:t>Many other bacterium have been identified as associated with temperate phages, so this strategy may have more broad reaching implications</a:t>
            </a:r>
          </a:p>
        </p:txBody>
      </p:sp>
    </p:spTree>
    <p:extLst>
      <p:ext uri="{BB962C8B-B14F-4D97-AF65-F5344CB8AC3E}">
        <p14:creationId xmlns:p14="http://schemas.microsoft.com/office/powerpoint/2010/main" val="1615143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21192" y="2590745"/>
            <a:ext cx="8422768" cy="593848"/>
          </a:xfrm>
        </p:spPr>
        <p:txBody>
          <a:bodyPr/>
          <a:lstStyle/>
          <a:p>
            <a:r>
              <a:rPr lang="en-US" dirty="0"/>
              <a:t>Bacteria have been at this a lot longer than we have, but hopefully we </a:t>
            </a:r>
            <a:r>
              <a:rPr lang="en-US"/>
              <a:t>are starting to catch up!</a:t>
            </a:r>
            <a:endParaRPr lang="en-US" dirty="0"/>
          </a:p>
        </p:txBody>
      </p:sp>
    </p:spTree>
    <p:extLst>
      <p:ext uri="{BB962C8B-B14F-4D97-AF65-F5344CB8AC3E}">
        <p14:creationId xmlns:p14="http://schemas.microsoft.com/office/powerpoint/2010/main" val="1885056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2624" y="3004254"/>
            <a:ext cx="4134465" cy="307777"/>
          </a:xfrm>
          <a:prstGeom prst="rect">
            <a:avLst/>
          </a:prstGeom>
          <a:noFill/>
        </p:spPr>
        <p:txBody>
          <a:bodyPr wrap="none" rtlCol="0">
            <a:spAutoFit/>
          </a:bodyPr>
          <a:lstStyle/>
          <a:p>
            <a:r>
              <a:rPr lang="en-US" sz="1400" dirty="0">
                <a:latin typeface="Times New Roman Regular" charset="0"/>
              </a:rPr>
              <a:t>Photo Credit: Jenny Lam MD (Instagram: </a:t>
            </a:r>
            <a:r>
              <a:rPr lang="en-US" sz="1400" dirty="0" err="1">
                <a:latin typeface="Times New Roman Regular" charset="0"/>
              </a:rPr>
              <a:t>SuperJenny</a:t>
            </a:r>
            <a:r>
              <a:rPr lang="en-US" sz="1400" dirty="0">
                <a:latin typeface="Times New Roman Regular" charset="0"/>
              </a:rPr>
              <a:t>)</a:t>
            </a:r>
          </a:p>
        </p:txBody>
      </p:sp>
      <p:grpSp>
        <p:nvGrpSpPr>
          <p:cNvPr id="16" name="Group 15"/>
          <p:cNvGrpSpPr/>
          <p:nvPr/>
        </p:nvGrpSpPr>
        <p:grpSpPr>
          <a:xfrm>
            <a:off x="110920" y="172544"/>
            <a:ext cx="11970160" cy="2875269"/>
            <a:chOff x="171184" y="172544"/>
            <a:chExt cx="11970160" cy="2875269"/>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59" t="1632" r="2209" b="3525"/>
            <a:stretch/>
          </p:blipFill>
          <p:spPr>
            <a:xfrm>
              <a:off x="6236803" y="184933"/>
              <a:ext cx="2889748" cy="286286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805"/>
            <a:stretch/>
          </p:blipFill>
          <p:spPr>
            <a:xfrm rot="16200000">
              <a:off x="181574" y="174556"/>
              <a:ext cx="2862867" cy="288364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026" y="172544"/>
              <a:ext cx="2916633" cy="286286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5702" r="1"/>
            <a:stretch/>
          </p:blipFill>
          <p:spPr>
            <a:xfrm>
              <a:off x="9257696" y="172544"/>
              <a:ext cx="2883648" cy="2875255"/>
            </a:xfrm>
            <a:prstGeom prst="rect">
              <a:avLst/>
            </a:prstGeom>
          </p:spPr>
        </p:pic>
      </p:grpSp>
      <p:sp>
        <p:nvSpPr>
          <p:cNvPr id="10" name="Title 7"/>
          <p:cNvSpPr txBox="1">
            <a:spLocks/>
          </p:cNvSpPr>
          <p:nvPr/>
        </p:nvSpPr>
        <p:spPr>
          <a:xfrm>
            <a:off x="92624" y="3356420"/>
            <a:ext cx="8229600" cy="8269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1"/>
                </a:solidFill>
                <a:latin typeface="Times New Roman Regular" charset="0"/>
              </a:rPr>
              <a:t>Acknowledgements</a:t>
            </a:r>
          </a:p>
        </p:txBody>
      </p:sp>
      <p:sp>
        <p:nvSpPr>
          <p:cNvPr id="11" name="Rectangle 10"/>
          <p:cNvSpPr/>
          <p:nvPr/>
        </p:nvSpPr>
        <p:spPr>
          <a:xfrm>
            <a:off x="110918" y="3835782"/>
            <a:ext cx="12489513" cy="954107"/>
          </a:xfrm>
          <a:prstGeom prst="rect">
            <a:avLst/>
          </a:prstGeom>
        </p:spPr>
        <p:txBody>
          <a:bodyPr wrap="square" numCol="1">
            <a:spAutoFit/>
          </a:bodyPr>
          <a:lstStyle/>
          <a:p>
            <a:r>
              <a:rPr lang="en-US" sz="2800" dirty="0">
                <a:latin typeface="Times New Roman Regular" charset="0"/>
              </a:rPr>
              <a:t>Thank you to the SIS for this opportunity as well as supporting my own research through the SIS Foundation Basic Research Training Fellowship</a:t>
            </a:r>
          </a:p>
        </p:txBody>
      </p:sp>
    </p:spTree>
    <p:extLst>
      <p:ext uri="{BB962C8B-B14F-4D97-AF65-F5344CB8AC3E}">
        <p14:creationId xmlns:p14="http://schemas.microsoft.com/office/powerpoint/2010/main" val="147000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423109"/>
            <a:ext cx="11772900" cy="1397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0773" r="14147"/>
          <a:stretch/>
        </p:blipFill>
        <p:spPr>
          <a:xfrm>
            <a:off x="189345" y="1244229"/>
            <a:ext cx="9038936" cy="2206882"/>
          </a:xfrm>
          <a:prstGeom prst="rect">
            <a:avLst/>
          </a:prstGeom>
        </p:spPr>
      </p:pic>
      <p:grpSp>
        <p:nvGrpSpPr>
          <p:cNvPr id="3" name="Group 2"/>
          <p:cNvGrpSpPr/>
          <p:nvPr/>
        </p:nvGrpSpPr>
        <p:grpSpPr>
          <a:xfrm>
            <a:off x="189345" y="1780353"/>
            <a:ext cx="11772900" cy="1684962"/>
            <a:chOff x="189345" y="1766149"/>
            <a:chExt cx="11772900" cy="1684962"/>
          </a:xfrm>
        </p:grpSpPr>
        <p:sp>
          <p:nvSpPr>
            <p:cNvPr id="2" name="Rectangle 1"/>
            <p:cNvSpPr/>
            <p:nvPr/>
          </p:nvSpPr>
          <p:spPr>
            <a:xfrm>
              <a:off x="189345" y="2028433"/>
              <a:ext cx="1579820" cy="14226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grpSp>
          <p:nvGrpSpPr>
            <p:cNvPr id="14" name="Group 13"/>
            <p:cNvGrpSpPr/>
            <p:nvPr/>
          </p:nvGrpSpPr>
          <p:grpSpPr>
            <a:xfrm>
              <a:off x="1610139" y="1766149"/>
              <a:ext cx="10352106" cy="1684962"/>
              <a:chOff x="1610139" y="1774305"/>
              <a:chExt cx="10352106" cy="1339289"/>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26791"/>
              <a:stretch/>
            </p:blipFill>
            <p:spPr>
              <a:xfrm>
                <a:off x="1610139" y="1982782"/>
                <a:ext cx="10352106" cy="1130812"/>
              </a:xfrm>
              <a:prstGeom prst="rect">
                <a:avLst/>
              </a:prstGeom>
            </p:spPr>
          </p:pic>
          <p:sp>
            <p:nvSpPr>
              <p:cNvPr id="16" name="Rectangle 15"/>
              <p:cNvSpPr/>
              <p:nvPr/>
            </p:nvSpPr>
            <p:spPr>
              <a:xfrm>
                <a:off x="9180945" y="1774305"/>
                <a:ext cx="2781300" cy="224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grpSp>
      </p:gr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25041"/>
          <a:stretch/>
        </p:blipFill>
        <p:spPr>
          <a:xfrm>
            <a:off x="189345" y="2820385"/>
            <a:ext cx="8991600" cy="2027726"/>
          </a:xfrm>
          <a:prstGeom prst="rect">
            <a:avLst/>
          </a:prstGeom>
        </p:spPr>
      </p:pic>
      <p:grpSp>
        <p:nvGrpSpPr>
          <p:cNvPr id="20" name="Group 19"/>
          <p:cNvGrpSpPr/>
          <p:nvPr/>
        </p:nvGrpSpPr>
        <p:grpSpPr>
          <a:xfrm>
            <a:off x="189345" y="3451111"/>
            <a:ext cx="11782237" cy="2435342"/>
            <a:chOff x="189345" y="3451111"/>
            <a:chExt cx="11782237" cy="2435342"/>
          </a:xfrm>
        </p:grpSpPr>
        <p:sp>
          <p:nvSpPr>
            <p:cNvPr id="19" name="Rectangle 18"/>
            <p:cNvSpPr/>
            <p:nvPr/>
          </p:nvSpPr>
          <p:spPr>
            <a:xfrm>
              <a:off x="9180945" y="3451111"/>
              <a:ext cx="2790637" cy="21563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57588" r="14927"/>
            <a:stretch/>
          </p:blipFill>
          <p:spPr>
            <a:xfrm>
              <a:off x="2940627" y="3834248"/>
              <a:ext cx="9021618" cy="2052205"/>
            </a:xfrm>
            <a:prstGeom prst="rect">
              <a:avLst/>
            </a:prstGeom>
          </p:spPr>
        </p:pic>
        <p:sp>
          <p:nvSpPr>
            <p:cNvPr id="9" name="Rectangle 8"/>
            <p:cNvSpPr/>
            <p:nvPr/>
          </p:nvSpPr>
          <p:spPr>
            <a:xfrm>
              <a:off x="189345" y="3687844"/>
              <a:ext cx="2752638" cy="2198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grpSp>
      <p:grpSp>
        <p:nvGrpSpPr>
          <p:cNvPr id="23" name="Group 22"/>
          <p:cNvGrpSpPr/>
          <p:nvPr/>
        </p:nvGrpSpPr>
        <p:grpSpPr>
          <a:xfrm>
            <a:off x="189345" y="4529293"/>
            <a:ext cx="11772900" cy="1824182"/>
            <a:chOff x="189345" y="4529293"/>
            <a:chExt cx="11772900" cy="1824182"/>
          </a:xfrm>
        </p:grpSpPr>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59653" r="4213"/>
            <a:stretch/>
          </p:blipFill>
          <p:spPr>
            <a:xfrm>
              <a:off x="189345" y="4529293"/>
              <a:ext cx="10157691" cy="1824182"/>
            </a:xfrm>
            <a:prstGeom prst="rect">
              <a:avLst/>
            </a:prstGeom>
          </p:spPr>
        </p:pic>
        <p:sp>
          <p:nvSpPr>
            <p:cNvPr id="22" name="Rectangle 21"/>
            <p:cNvSpPr/>
            <p:nvPr/>
          </p:nvSpPr>
          <p:spPr>
            <a:xfrm>
              <a:off x="10347036" y="4529293"/>
              <a:ext cx="1615209" cy="18241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grpSp>
      <p:grpSp>
        <p:nvGrpSpPr>
          <p:cNvPr id="26" name="Group 25"/>
          <p:cNvGrpSpPr/>
          <p:nvPr/>
        </p:nvGrpSpPr>
        <p:grpSpPr>
          <a:xfrm>
            <a:off x="202045" y="5217044"/>
            <a:ext cx="11760200" cy="1193769"/>
            <a:chOff x="202045" y="5217044"/>
            <a:chExt cx="11760200" cy="1193769"/>
          </a:xfrm>
        </p:grpSpPr>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20846" b="33003"/>
            <a:stretch/>
          </p:blipFill>
          <p:spPr>
            <a:xfrm>
              <a:off x="2996045" y="5271162"/>
              <a:ext cx="8966200" cy="1139651"/>
            </a:xfrm>
            <a:prstGeom prst="rect">
              <a:avLst/>
            </a:prstGeom>
          </p:spPr>
        </p:pic>
        <p:sp>
          <p:nvSpPr>
            <p:cNvPr id="25" name="Rectangle 24"/>
            <p:cNvSpPr/>
            <p:nvPr/>
          </p:nvSpPr>
          <p:spPr>
            <a:xfrm>
              <a:off x="202045" y="5217044"/>
              <a:ext cx="2794000" cy="11937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grpSp>
    </p:spTree>
    <p:extLst>
      <p:ext uri="{BB962C8B-B14F-4D97-AF65-F5344CB8AC3E}">
        <p14:creationId xmlns:p14="http://schemas.microsoft.com/office/powerpoint/2010/main" val="16275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500"/>
                                        <p:tgtEl>
                                          <p:spTgt spid="8"/>
                                        </p:tgtEl>
                                      </p:cBhvr>
                                    </p:animEffect>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500"/>
                                        <p:tgtEl>
                                          <p:spTgt spid="3"/>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1500"/>
                                        <p:tgtEl>
                                          <p:spTgt spid="17"/>
                                        </p:tgtEl>
                                      </p:cBhvr>
                                    </p:animEffect>
                                  </p:childTnLst>
                                </p:cTn>
                              </p:par>
                            </p:childTnLst>
                          </p:cTn>
                        </p:par>
                        <p:par>
                          <p:cTn id="19" fill="hold">
                            <p:stCondLst>
                              <p:cond delay="4500"/>
                            </p:stCondLst>
                            <p:childTnLst>
                              <p:par>
                                <p:cTn id="20" presetID="9"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1500"/>
                                        <p:tgtEl>
                                          <p:spTgt spid="20"/>
                                        </p:tgtEl>
                                      </p:cBhvr>
                                    </p:animEffect>
                                  </p:childTnLst>
                                </p:cTn>
                              </p:par>
                            </p:childTnLst>
                          </p:cTn>
                        </p:par>
                        <p:par>
                          <p:cTn id="23" fill="hold">
                            <p:stCondLst>
                              <p:cond delay="6000"/>
                            </p:stCondLst>
                            <p:childTnLst>
                              <p:par>
                                <p:cTn id="24" presetID="9"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1500"/>
                                        <p:tgtEl>
                                          <p:spTgt spid="23"/>
                                        </p:tgtEl>
                                      </p:cBhvr>
                                    </p:animEffect>
                                  </p:childTnLst>
                                </p:cTn>
                              </p:par>
                            </p:childTnLst>
                          </p:cTn>
                        </p:par>
                        <p:par>
                          <p:cTn id="27" fill="hold">
                            <p:stCondLst>
                              <p:cond delay="7500"/>
                            </p:stCondLst>
                            <p:childTnLst>
                              <p:par>
                                <p:cTn id="28" presetID="9"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225" y="0"/>
            <a:ext cx="5659049" cy="6858000"/>
          </a:xfrm>
          <a:prstGeom prst="rect">
            <a:avLst/>
          </a:prstGeom>
        </p:spPr>
      </p:pic>
      <p:sp>
        <p:nvSpPr>
          <p:cNvPr id="5" name="Rectangle 4"/>
          <p:cNvSpPr/>
          <p:nvPr/>
        </p:nvSpPr>
        <p:spPr>
          <a:xfrm>
            <a:off x="7158036" y="5934670"/>
            <a:ext cx="5033964" cy="923330"/>
          </a:xfrm>
          <a:prstGeom prst="rect">
            <a:avLst/>
          </a:prstGeom>
        </p:spPr>
        <p:txBody>
          <a:bodyPr wrap="square">
            <a:spAutoFit/>
          </a:bodyPr>
          <a:lstStyle/>
          <a:p>
            <a:r>
              <a:rPr lang="en-US" dirty="0">
                <a:latin typeface="Times New Roman Regular" charset="0"/>
              </a:rPr>
              <a:t>https://</a:t>
            </a:r>
            <a:r>
              <a:rPr lang="en-US" dirty="0" err="1">
                <a:latin typeface="Times New Roman Regular" charset="0"/>
              </a:rPr>
              <a:t>www.who.int</a:t>
            </a:r>
            <a:r>
              <a:rPr lang="en-US" dirty="0">
                <a:latin typeface="Times New Roman Regular" charset="0"/>
              </a:rPr>
              <a:t>/medicines/publications/global-priority-list-antibiotic-resistant-bacteria/en/  Accessed 5.29.19</a:t>
            </a:r>
          </a:p>
        </p:txBody>
      </p:sp>
      <p:sp>
        <p:nvSpPr>
          <p:cNvPr id="6" name="TextBox 5"/>
          <p:cNvSpPr txBox="1"/>
          <p:nvPr/>
        </p:nvSpPr>
        <p:spPr>
          <a:xfrm>
            <a:off x="7461504" y="420624"/>
            <a:ext cx="4334256" cy="3539430"/>
          </a:xfrm>
          <a:prstGeom prst="rect">
            <a:avLst/>
          </a:prstGeom>
          <a:noFill/>
        </p:spPr>
        <p:txBody>
          <a:bodyPr wrap="square" rtlCol="0">
            <a:spAutoFit/>
          </a:bodyPr>
          <a:lstStyle/>
          <a:p>
            <a:r>
              <a:rPr lang="en-US" sz="2800" dirty="0">
                <a:latin typeface="Times New Roman Regular" charset="0"/>
              </a:rPr>
              <a:t>While novel compounds are important, better understanding of the mechanisms by which these pathogens continue to thwart our efforts to treat them is likely to result in greater changes in practice</a:t>
            </a:r>
          </a:p>
        </p:txBody>
      </p:sp>
    </p:spTree>
    <p:extLst>
      <p:ext uri="{BB962C8B-B14F-4D97-AF65-F5344CB8AC3E}">
        <p14:creationId xmlns:p14="http://schemas.microsoft.com/office/powerpoint/2010/main" val="205150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26292" y="471486"/>
            <a:ext cx="7939410" cy="2739999"/>
            <a:chOff x="2126292" y="1128711"/>
            <a:chExt cx="7939410" cy="2739999"/>
          </a:xfrm>
        </p:grpSpPr>
        <p:sp>
          <p:nvSpPr>
            <p:cNvPr id="4" name="Rectangle 3"/>
            <p:cNvSpPr/>
            <p:nvPr/>
          </p:nvSpPr>
          <p:spPr>
            <a:xfrm>
              <a:off x="2126295" y="3499378"/>
              <a:ext cx="7939407" cy="369332"/>
            </a:xfrm>
            <a:prstGeom prst="rect">
              <a:avLst/>
            </a:prstGeom>
            <a:noFill/>
            <a:ln>
              <a:noFill/>
            </a:ln>
          </p:spPr>
          <p:txBody>
            <a:bodyPr wrap="square">
              <a:spAutoFit/>
            </a:bodyPr>
            <a:lstStyle/>
            <a:p>
              <a:pPr algn="ctr"/>
              <a:r>
                <a:rPr lang="en-GB" altLang="en-US" dirty="0">
                  <a:latin typeface="Times New Roman Regular" charset="0"/>
                </a:rPr>
                <a:t>Science  Volume 363(6434): March 29, 2019</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7783"/>
            <a:stretch/>
          </p:blipFill>
          <p:spPr>
            <a:xfrm>
              <a:off x="2126292" y="1145442"/>
              <a:ext cx="7939407" cy="2370665"/>
            </a:xfrm>
            <a:prstGeom prst="rect">
              <a:avLst/>
            </a:prstGeom>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360" y="1128711"/>
              <a:ext cx="1240342" cy="449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 name="Group 6"/>
          <p:cNvGrpSpPr/>
          <p:nvPr/>
        </p:nvGrpSpPr>
        <p:grpSpPr>
          <a:xfrm>
            <a:off x="390482" y="3645488"/>
            <a:ext cx="11411025" cy="2975005"/>
            <a:chOff x="390487" y="1257300"/>
            <a:chExt cx="11411025" cy="2975005"/>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8240"/>
            <a:stretch/>
          </p:blipFill>
          <p:spPr>
            <a:xfrm>
              <a:off x="390487" y="1257300"/>
              <a:ext cx="11411025" cy="2608117"/>
            </a:xfrm>
            <a:prstGeom prst="rect">
              <a:avLst/>
            </a:prstGeom>
          </p:spPr>
        </p:pic>
        <p:sp>
          <p:nvSpPr>
            <p:cNvPr id="9" name="Rectangle 8"/>
            <p:cNvSpPr/>
            <p:nvPr/>
          </p:nvSpPr>
          <p:spPr>
            <a:xfrm>
              <a:off x="3829769" y="3862973"/>
              <a:ext cx="4532459" cy="369332"/>
            </a:xfrm>
            <a:prstGeom prst="rect">
              <a:avLst/>
            </a:prstGeom>
            <a:ln>
              <a:noFill/>
            </a:ln>
          </p:spPr>
          <p:txBody>
            <a:bodyPr wrap="none">
              <a:spAutoFit/>
            </a:bodyPr>
            <a:lstStyle/>
            <a:p>
              <a:r>
                <a:rPr lang="en-US" dirty="0">
                  <a:latin typeface="Times New Roman Regular" charset="0"/>
                </a:rPr>
                <a:t>Annals of Surgery. 267(4):749–758, APR 2018</a:t>
              </a:r>
            </a:p>
          </p:txBody>
        </p:sp>
      </p:grpSp>
    </p:spTree>
    <p:extLst>
      <p:ext uri="{BB962C8B-B14F-4D97-AF65-F5344CB8AC3E}">
        <p14:creationId xmlns:p14="http://schemas.microsoft.com/office/powerpoint/2010/main" val="155172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0487" y="1730524"/>
            <a:ext cx="11411025" cy="4001397"/>
            <a:chOff x="390487" y="230908"/>
            <a:chExt cx="11411025" cy="400139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87" y="230908"/>
              <a:ext cx="11411025" cy="3634509"/>
            </a:xfrm>
            <a:prstGeom prst="rect">
              <a:avLst/>
            </a:prstGeom>
          </p:spPr>
        </p:pic>
        <p:sp>
          <p:nvSpPr>
            <p:cNvPr id="5" name="Rectangle 4"/>
            <p:cNvSpPr/>
            <p:nvPr/>
          </p:nvSpPr>
          <p:spPr>
            <a:xfrm>
              <a:off x="3829769" y="3862973"/>
              <a:ext cx="4532459" cy="369332"/>
            </a:xfrm>
            <a:prstGeom prst="rect">
              <a:avLst/>
            </a:prstGeom>
            <a:ln>
              <a:noFill/>
            </a:ln>
          </p:spPr>
          <p:txBody>
            <a:bodyPr wrap="none">
              <a:spAutoFit/>
            </a:bodyPr>
            <a:lstStyle/>
            <a:p>
              <a:r>
                <a:rPr lang="en-US" dirty="0">
                  <a:latin typeface="Times New Roman Regular" charset="0"/>
                </a:rPr>
                <a:t>Annals of Surgery. 267(4):749–758, APR 2018</a:t>
              </a:r>
            </a:p>
          </p:txBody>
        </p:sp>
      </p:grpSp>
    </p:spTree>
    <p:extLst>
      <p:ext uri="{BB962C8B-B14F-4D97-AF65-F5344CB8AC3E}">
        <p14:creationId xmlns:p14="http://schemas.microsoft.com/office/powerpoint/2010/main" val="426436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02904" y="286457"/>
            <a:ext cx="8422768" cy="593848"/>
          </a:xfrm>
        </p:spPr>
        <p:txBody>
          <a:bodyPr/>
          <a:lstStyle/>
          <a:p>
            <a:r>
              <a:rPr lang="en-US" dirty="0"/>
              <a:t>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15" y="1347160"/>
            <a:ext cx="6871406" cy="4930234"/>
          </a:xfrm>
          <a:prstGeom prst="rect">
            <a:avLst/>
          </a:prstGeom>
        </p:spPr>
      </p:pic>
      <p:sp>
        <p:nvSpPr>
          <p:cNvPr id="6" name="Rectangle 5"/>
          <p:cNvSpPr/>
          <p:nvPr/>
        </p:nvSpPr>
        <p:spPr>
          <a:xfrm>
            <a:off x="5084064" y="3346704"/>
            <a:ext cx="2340257" cy="1975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196" y="1347160"/>
            <a:ext cx="3357040" cy="4930234"/>
          </a:xfrm>
          <a:prstGeom prst="rect">
            <a:avLst/>
          </a:prstGeom>
        </p:spPr>
      </p:pic>
      <p:cxnSp>
        <p:nvCxnSpPr>
          <p:cNvPr id="8" name="Straight Arrow Connector 7"/>
          <p:cNvCxnSpPr/>
          <p:nvPr/>
        </p:nvCxnSpPr>
        <p:spPr>
          <a:xfrm flipH="1">
            <a:off x="7098780" y="4663440"/>
            <a:ext cx="104241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52915" y="6268616"/>
            <a:ext cx="6096000" cy="584775"/>
          </a:xfrm>
          <a:prstGeom prst="rect">
            <a:avLst/>
          </a:prstGeom>
        </p:spPr>
        <p:txBody>
          <a:bodyPr>
            <a:spAutoFit/>
          </a:bodyPr>
          <a:lstStyle/>
          <a:p>
            <a:r>
              <a:rPr lang="en-US" sz="1600" dirty="0">
                <a:latin typeface="Times New Roman Regular" charset="0"/>
                <a:hlinkClick r:id="rId5"/>
              </a:rPr>
              <a:t>https://www.bbraunforsafety.com/en/surgical-site-infections.html#scientific-evidence</a:t>
            </a:r>
            <a:r>
              <a:rPr lang="en-US" sz="1600" dirty="0">
                <a:latin typeface="Times New Roman Regular" charset="0"/>
              </a:rPr>
              <a:t>. Accessed 5/29/19</a:t>
            </a:r>
          </a:p>
        </p:txBody>
      </p:sp>
      <p:sp>
        <p:nvSpPr>
          <p:cNvPr id="10" name="TextBox 9"/>
          <p:cNvSpPr txBox="1"/>
          <p:nvPr/>
        </p:nvSpPr>
        <p:spPr>
          <a:xfrm>
            <a:off x="8141196" y="6277394"/>
            <a:ext cx="2923044" cy="338554"/>
          </a:xfrm>
          <a:prstGeom prst="rect">
            <a:avLst/>
          </a:prstGeom>
          <a:noFill/>
        </p:spPr>
        <p:txBody>
          <a:bodyPr wrap="square" rtlCol="0">
            <a:spAutoFit/>
          </a:bodyPr>
          <a:lstStyle/>
          <a:p>
            <a:r>
              <a:rPr lang="en-US" sz="1600" dirty="0">
                <a:latin typeface="Times New Roman Regular" charset="0"/>
              </a:rPr>
              <a:t>Copyright Gary Larson</a:t>
            </a:r>
          </a:p>
        </p:txBody>
      </p:sp>
    </p:spTree>
    <p:extLst>
      <p:ext uri="{BB962C8B-B14F-4D97-AF65-F5344CB8AC3E}">
        <p14:creationId xmlns:p14="http://schemas.microsoft.com/office/powerpoint/2010/main" val="148916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436084" y="519146"/>
            <a:ext cx="9319832" cy="593848"/>
          </a:xfrm>
        </p:spPr>
        <p:txBody>
          <a:bodyPr/>
          <a:lstStyle/>
          <a:p>
            <a:r>
              <a:rPr lang="en-US"/>
              <a:t>Reducing Superficial </a:t>
            </a:r>
            <a:r>
              <a:rPr lang="en-US" dirty="0"/>
              <a:t>MRSA Colonization Isn’t Enough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776" y="1994967"/>
            <a:ext cx="9347200" cy="2120900"/>
          </a:xfrm>
          <a:prstGeom prst="rect">
            <a:avLst/>
          </a:prstGeom>
        </p:spPr>
      </p:pic>
      <p:sp>
        <p:nvSpPr>
          <p:cNvPr id="5" name="Rectangle 4"/>
          <p:cNvSpPr/>
          <p:nvPr/>
        </p:nvSpPr>
        <p:spPr>
          <a:xfrm>
            <a:off x="6557124" y="6473662"/>
            <a:ext cx="5109091" cy="369332"/>
          </a:xfrm>
          <a:prstGeom prst="rect">
            <a:avLst/>
          </a:prstGeom>
        </p:spPr>
        <p:txBody>
          <a:bodyPr wrap="none">
            <a:spAutoFit/>
          </a:bodyPr>
          <a:lstStyle/>
          <a:p>
            <a:r>
              <a:rPr lang="is-IS" dirty="0">
                <a:latin typeface="Times New Roman Regular" charset="0"/>
              </a:rPr>
              <a:t>Schelenz et al.  J Hosp Infect. 2005 Jun;60(2):104-10</a:t>
            </a:r>
            <a:endParaRPr lang="en-US" dirty="0">
              <a:latin typeface="Times New Roman Regular" charset="0"/>
            </a:endParaRPr>
          </a:p>
        </p:txBody>
      </p:sp>
      <p:sp>
        <p:nvSpPr>
          <p:cNvPr id="6" name="Rectangle 5"/>
          <p:cNvSpPr/>
          <p:nvPr/>
        </p:nvSpPr>
        <p:spPr>
          <a:xfrm>
            <a:off x="1495776" y="4279102"/>
            <a:ext cx="9200448" cy="2031325"/>
          </a:xfrm>
          <a:prstGeom prst="rect">
            <a:avLst/>
          </a:prstGeom>
        </p:spPr>
        <p:txBody>
          <a:bodyPr wrap="square">
            <a:spAutoFit/>
          </a:bodyPr>
          <a:lstStyle/>
          <a:p>
            <a:pPr marL="285750" indent="-285750">
              <a:buFont typeface="Arial" charset="0"/>
              <a:buChar char="•"/>
            </a:pPr>
            <a:r>
              <a:rPr lang="en-US" dirty="0">
                <a:latin typeface="Times New Roman Regular" charset="0"/>
              </a:rPr>
              <a:t>All pre-operative patients screened prior to CT surgery</a:t>
            </a:r>
          </a:p>
          <a:p>
            <a:pPr marL="285750" indent="-285750">
              <a:buFont typeface="Arial" charset="0"/>
              <a:buChar char="•"/>
            </a:pPr>
            <a:r>
              <a:rPr lang="en-US" dirty="0">
                <a:latin typeface="Times New Roman Regular" charset="0"/>
              </a:rPr>
              <a:t>5 day course </a:t>
            </a:r>
            <a:r>
              <a:rPr lang="en-US" dirty="0" err="1">
                <a:latin typeface="Times New Roman Regular" charset="0"/>
              </a:rPr>
              <a:t>of:mupirocin</a:t>
            </a:r>
            <a:r>
              <a:rPr lang="en-US" dirty="0">
                <a:latin typeface="Times New Roman Regular" charset="0"/>
              </a:rPr>
              <a:t> 2% nasal ointment applied to each nostril three times daily [or, if the MRSA was known to be mupirocin resistant, chlorhexidine/neomycin (</a:t>
            </a:r>
            <a:r>
              <a:rPr lang="en-US" dirty="0" err="1">
                <a:latin typeface="Times New Roman Regular" charset="0"/>
              </a:rPr>
              <a:t>Naseptin</a:t>
            </a:r>
            <a:r>
              <a:rPr lang="en-US" dirty="0">
                <a:latin typeface="Times New Roman Regular" charset="0"/>
              </a:rPr>
              <a:t>) cream]</a:t>
            </a:r>
          </a:p>
          <a:p>
            <a:pPr marL="285750" indent="-285750">
              <a:buFont typeface="Arial" charset="0"/>
              <a:buChar char="•"/>
            </a:pPr>
            <a:r>
              <a:rPr lang="en-US" dirty="0">
                <a:latin typeface="Times New Roman Regular" charset="0"/>
              </a:rPr>
              <a:t>chlorhexidine gluconate (</a:t>
            </a:r>
            <a:r>
              <a:rPr lang="en-US" dirty="0" err="1">
                <a:latin typeface="Times New Roman Regular" charset="0"/>
              </a:rPr>
              <a:t>Hibiscrub</a:t>
            </a:r>
            <a:r>
              <a:rPr lang="en-US" dirty="0">
                <a:latin typeface="Times New Roman Regular" charset="0"/>
              </a:rPr>
              <a:t>) baths</a:t>
            </a:r>
          </a:p>
          <a:p>
            <a:pPr marL="285750" indent="-285750">
              <a:buFont typeface="Arial" charset="0"/>
              <a:buChar char="•"/>
            </a:pPr>
            <a:r>
              <a:rPr lang="en-US" dirty="0" err="1">
                <a:latin typeface="Times New Roman Regular" charset="0"/>
              </a:rPr>
              <a:t>hairwashing</a:t>
            </a:r>
            <a:r>
              <a:rPr lang="en-US" dirty="0">
                <a:latin typeface="Times New Roman Regular" charset="0"/>
              </a:rPr>
              <a:t> with </a:t>
            </a:r>
            <a:r>
              <a:rPr lang="en-US" dirty="0" err="1">
                <a:latin typeface="Times New Roman Regular" charset="0"/>
              </a:rPr>
              <a:t>chlorhex-idine</a:t>
            </a:r>
            <a:r>
              <a:rPr lang="en-US" dirty="0">
                <a:latin typeface="Times New Roman Regular" charset="0"/>
              </a:rPr>
              <a:t> gluconate shampoo (4%);</a:t>
            </a:r>
          </a:p>
          <a:p>
            <a:pPr marL="285750" indent="-285750">
              <a:buFont typeface="Arial" charset="0"/>
              <a:buChar char="•"/>
            </a:pPr>
            <a:r>
              <a:rPr lang="en-US" dirty="0">
                <a:latin typeface="Times New Roman Regular" charset="0"/>
              </a:rPr>
              <a:t>0.33% </a:t>
            </a:r>
            <a:r>
              <a:rPr lang="en-US" dirty="0" err="1">
                <a:latin typeface="Times New Roman Regular" charset="0"/>
              </a:rPr>
              <a:t>hexachlorophane</a:t>
            </a:r>
            <a:r>
              <a:rPr lang="en-US" dirty="0">
                <a:latin typeface="Times New Roman Regular" charset="0"/>
              </a:rPr>
              <a:t> dusting powder (</a:t>
            </a:r>
            <a:r>
              <a:rPr lang="en-US" dirty="0" err="1">
                <a:latin typeface="Times New Roman Regular" charset="0"/>
              </a:rPr>
              <a:t>Ster</a:t>
            </a:r>
            <a:r>
              <a:rPr lang="en-US" dirty="0">
                <a:latin typeface="Times New Roman Regular" charset="0"/>
              </a:rPr>
              <a:t>-Zac) applied to the axillae and perineum after bathing</a:t>
            </a:r>
          </a:p>
        </p:txBody>
      </p:sp>
      <p:sp>
        <p:nvSpPr>
          <p:cNvPr id="7" name="Rectangle 6"/>
          <p:cNvSpPr/>
          <p:nvPr/>
        </p:nvSpPr>
        <p:spPr>
          <a:xfrm>
            <a:off x="3749040" y="2962656"/>
            <a:ext cx="493776" cy="749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sp>
        <p:nvSpPr>
          <p:cNvPr id="8" name="Rectangle 7"/>
          <p:cNvSpPr/>
          <p:nvPr/>
        </p:nvSpPr>
        <p:spPr>
          <a:xfrm>
            <a:off x="5739384" y="2962655"/>
            <a:ext cx="493776" cy="749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spTree>
    <p:extLst>
      <p:ext uri="{BB962C8B-B14F-4D97-AF65-F5344CB8AC3E}">
        <p14:creationId xmlns:p14="http://schemas.microsoft.com/office/powerpoint/2010/main" val="93594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77169" b="100000" l="70152" r="90104"/>
                    </a14:imgEffect>
                  </a14:imgLayer>
                </a14:imgProps>
              </a:ext>
              <a:ext uri="{28A0092B-C50C-407E-A947-70E740481C1C}">
                <a14:useLocalDpi xmlns:a14="http://schemas.microsoft.com/office/drawing/2010/main" val="0"/>
              </a:ext>
            </a:extLst>
          </a:blip>
          <a:srcRect l="69803" t="76899" r="9415"/>
          <a:stretch/>
        </p:blipFill>
        <p:spPr>
          <a:xfrm rot="20894915">
            <a:off x="7048659" y="3333593"/>
            <a:ext cx="1694770" cy="1317080"/>
          </a:xfrm>
          <a:prstGeom prst="rect">
            <a:avLst/>
          </a:prstGeom>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6">
                    <a14:imgEffect>
                      <a14:backgroundRemoval t="0" b="44262" l="51875" r="69274">
                        <a14:foregroundMark x1="61612" y1="14208" x2="61612" y2="19126"/>
                        <a14:foregroundMark x1="63607" y1="10929" x2="64086" y2="11658"/>
                        <a14:foregroundMark x1="57063" y1="12022" x2="56983" y2="14572"/>
                        <a14:foregroundMark x1="55946" y1="26412" x2="55706" y2="26594"/>
                        <a14:foregroundMark x1="64725" y1="27869" x2="65363" y2="28051"/>
                      </a14:backgroundRemoval>
                    </a14:imgEffect>
                  </a14:imgLayer>
                </a14:imgProps>
              </a:ext>
              <a:ext uri="{28A0092B-C50C-407E-A947-70E740481C1C}">
                <a14:useLocalDpi xmlns:a14="http://schemas.microsoft.com/office/drawing/2010/main" val="0"/>
              </a:ext>
            </a:extLst>
          </a:blip>
          <a:srcRect l="51720" r="30209" b="52965"/>
          <a:stretch/>
        </p:blipFill>
        <p:spPr>
          <a:xfrm>
            <a:off x="4625866" y="3042164"/>
            <a:ext cx="1380227" cy="1574010"/>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0" b="43352" l="31445" r="50040">
                        <a14:foregroundMark x1="36951" y1="27687" x2="36393" y2="28233"/>
                        <a14:foregroundMark x1="37510" y1="9472" x2="38148" y2="15118"/>
                        <a14:foregroundMark x1="45012" y1="9472" x2="44453" y2="11840"/>
                        <a14:foregroundMark x1="45810" y1="28415" x2="46369" y2="28233"/>
                        <a14:foregroundMark x1="42698" y1="19126" x2="41820" y2="17851"/>
                        <a14:foregroundMark x1="39505" y1="14936" x2="39505" y2="14936"/>
                      </a14:backgroundRemoval>
                    </a14:imgEffect>
                  </a14:imgLayer>
                </a14:imgProps>
              </a:ext>
              <a:ext uri="{28A0092B-C50C-407E-A947-70E740481C1C}">
                <a14:useLocalDpi xmlns:a14="http://schemas.microsoft.com/office/drawing/2010/main" val="0"/>
              </a:ext>
            </a:extLst>
          </a:blip>
          <a:srcRect l="31407" r="49844" b="52965"/>
          <a:stretch/>
        </p:blipFill>
        <p:spPr>
          <a:xfrm>
            <a:off x="2769022" y="3042164"/>
            <a:ext cx="1431985" cy="1574010"/>
          </a:xfrm>
          <a:prstGeom prst="rect">
            <a:avLst/>
          </a:prstGeom>
        </p:spPr>
      </p:pic>
      <p:pic>
        <p:nvPicPr>
          <p:cNvPr id="33" name="Picture 32"/>
          <p:cNvPicPr>
            <a:picLocks noChangeAspect="1"/>
          </p:cNvPicPr>
          <p:nvPr/>
        </p:nvPicPr>
        <p:blipFill rotWithShape="1">
          <a:blip r:embed="rId9">
            <a:extLst>
              <a:ext uri="{BEBA8EAE-BF5A-486C-A8C5-ECC9F3942E4B}">
                <a14:imgProps xmlns:a14="http://schemas.microsoft.com/office/drawing/2010/main">
                  <a14:imgLayer r:embed="rId10">
                    <a14:imgEffect>
                      <a14:backgroundRemoval t="1093" b="42987" l="5587" r="22666">
                        <a14:foregroundMark x1="10215" y1="12022" x2="10215" y2="12022"/>
                        <a14:foregroundMark x1="10455" y1="10383" x2="10774" y2="13661"/>
                        <a14:foregroundMark x1="17478" y1="9836" x2="16919" y2="13479"/>
                        <a14:foregroundMark x1="19234" y1="3279" x2="21468" y2="2186"/>
                        <a14:foregroundMark x1="5587" y1="5282" x2="5587" y2="1275"/>
                        <a14:foregroundMark x1="9577" y1="27869" x2="7741" y2="27869"/>
                        <a14:foregroundMark x1="18117" y1="28597" x2="19314" y2="28233"/>
                      </a14:backgroundRemoval>
                    </a14:imgEffect>
                  </a14:imgLayer>
                </a14:imgProps>
              </a:ext>
              <a:ext uri="{28A0092B-C50C-407E-A947-70E740481C1C}">
                <a14:useLocalDpi xmlns:a14="http://schemas.microsoft.com/office/drawing/2010/main" val="0"/>
              </a:ext>
            </a:extLst>
          </a:blip>
          <a:srcRect l="4295" r="75149" b="53996"/>
          <a:stretch/>
        </p:blipFill>
        <p:spPr>
          <a:xfrm>
            <a:off x="832574" y="3042165"/>
            <a:ext cx="1570008" cy="1539505"/>
          </a:xfrm>
          <a:prstGeom prst="rect">
            <a:avLst/>
          </a:prstGeom>
        </p:spPr>
      </p:pic>
      <p:sp>
        <p:nvSpPr>
          <p:cNvPr id="39" name="Isosceles Triangle 38"/>
          <p:cNvSpPr/>
          <p:nvPr/>
        </p:nvSpPr>
        <p:spPr>
          <a:xfrm rot="345189">
            <a:off x="7915769" y="3560365"/>
            <a:ext cx="1524344" cy="16191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sp>
        <p:nvSpPr>
          <p:cNvPr id="40" name="TextBox 103"/>
          <p:cNvSpPr txBox="1">
            <a:spLocks noChangeArrowheads="1"/>
          </p:cNvSpPr>
          <p:nvPr/>
        </p:nvSpPr>
        <p:spPr bwMode="auto">
          <a:xfrm>
            <a:off x="9179379" y="3890594"/>
            <a:ext cx="16617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algn="ctr"/>
            <a:r>
              <a:rPr lang="en-US" altLang="en-US" sz="1800" dirty="0">
                <a:latin typeface="Times New Roman Regular" charset="0"/>
              </a:rPr>
              <a:t>Surgical site infection</a:t>
            </a:r>
          </a:p>
        </p:txBody>
      </p:sp>
      <p:pic>
        <p:nvPicPr>
          <p:cNvPr id="41" name="Picture 4" descr="http://www.diamondchildrens.com/sites/default/files/krames-staywell/253311.jpe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679" b="98661" l="6061" r="97576">
                        <a14:backgroundMark x1="72727" y1="21875" x2="72727"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9913509" y="1992366"/>
            <a:ext cx="1198732" cy="16262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www.fda.gov/ucm/groups/fdagov-public/documents/image/ucm242627.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9527" b="90828" l="15856" r="49730">
                        <a14:foregroundMark x1="35495" y1="44970" x2="35495" y2="44970"/>
                      </a14:backgroundRemoval>
                    </a14:imgEffect>
                  </a14:imgLayer>
                </a14:imgProps>
              </a:ext>
              <a:ext uri="{28A0092B-C50C-407E-A947-70E740481C1C}">
                <a14:useLocalDpi xmlns:a14="http://schemas.microsoft.com/office/drawing/2010/main" val="0"/>
              </a:ext>
            </a:extLst>
          </a:blip>
          <a:srcRect l="16515" t="20671" r="50740" b="9213"/>
          <a:stretch/>
        </p:blipFill>
        <p:spPr bwMode="auto">
          <a:xfrm>
            <a:off x="9971981" y="5121540"/>
            <a:ext cx="1094801" cy="14202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img.medscapestatic.com/pi/meds/ckb/05/25605tn.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3125" b="96875" l="10789" r="96053">
                        <a14:backgroundMark x1="43684" y1="23958" x2="43684" y2="25000"/>
                        <a14:backgroundMark x1="38684" y1="19097" x2="38684" y2="19097"/>
                      </a14:backgroundRemoval>
                    </a14:imgEffect>
                  </a14:imgLayer>
                </a14:imgProps>
              </a:ext>
              <a:ext uri="{28A0092B-C50C-407E-A947-70E740481C1C}">
                <a14:useLocalDpi xmlns:a14="http://schemas.microsoft.com/office/drawing/2010/main" val="0"/>
              </a:ext>
            </a:extLst>
          </a:blip>
          <a:srcRect l="25255" t="4976" r="5629" b="3200"/>
          <a:stretch/>
        </p:blipFill>
        <p:spPr bwMode="auto">
          <a:xfrm>
            <a:off x="10846321" y="3837493"/>
            <a:ext cx="1060346" cy="106765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90"/>
          <p:cNvSpPr txBox="1">
            <a:spLocks noChangeArrowheads="1"/>
          </p:cNvSpPr>
          <p:nvPr/>
        </p:nvSpPr>
        <p:spPr bwMode="auto">
          <a:xfrm>
            <a:off x="1898670" y="2656216"/>
            <a:ext cx="31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algn="ctr"/>
            <a:r>
              <a:rPr lang="en-US" altLang="en-US" sz="1800" dirty="0">
                <a:latin typeface="Times New Roman Regular" charset="0"/>
              </a:rPr>
              <a:t>MRSA colonization </a:t>
            </a:r>
          </a:p>
        </p:txBody>
      </p:sp>
      <p:sp>
        <p:nvSpPr>
          <p:cNvPr id="46" name="TextBox 89"/>
          <p:cNvSpPr txBox="1">
            <a:spLocks noChangeArrowheads="1"/>
          </p:cNvSpPr>
          <p:nvPr/>
        </p:nvSpPr>
        <p:spPr bwMode="auto">
          <a:xfrm>
            <a:off x="2334296" y="4967445"/>
            <a:ext cx="1783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algn="ctr"/>
            <a:r>
              <a:rPr lang="en-US" altLang="en-US" sz="1800" dirty="0">
                <a:latin typeface="Times New Roman Regular" charset="0"/>
              </a:rPr>
              <a:t>Physiological stress</a:t>
            </a:r>
          </a:p>
        </p:txBody>
      </p:sp>
      <p:cxnSp>
        <p:nvCxnSpPr>
          <p:cNvPr id="47" name="Straight Arrow Connector 46"/>
          <p:cNvCxnSpPr>
            <a:stCxn id="46" idx="0"/>
          </p:cNvCxnSpPr>
          <p:nvPr/>
        </p:nvCxnSpPr>
        <p:spPr>
          <a:xfrm flipV="1">
            <a:off x="3226283" y="4549923"/>
            <a:ext cx="108398" cy="4175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188250" y="3733499"/>
            <a:ext cx="589396" cy="14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18270" y="3719402"/>
            <a:ext cx="589396" cy="14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858966" y="3728070"/>
            <a:ext cx="589396" cy="14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94960" y="2300805"/>
            <a:ext cx="2041008" cy="646331"/>
          </a:xfrm>
          <a:prstGeom prst="rect">
            <a:avLst/>
          </a:prstGeom>
          <a:noFill/>
        </p:spPr>
        <p:txBody>
          <a:bodyPr wrap="none" rtlCol="0">
            <a:spAutoFit/>
          </a:bodyPr>
          <a:lstStyle/>
          <a:p>
            <a:pPr algn="ctr"/>
            <a:r>
              <a:rPr lang="en-US" dirty="0">
                <a:latin typeface="Times New Roman Regular" charset="0"/>
              </a:rPr>
              <a:t>Neutrophil carrying</a:t>
            </a:r>
          </a:p>
          <a:p>
            <a:pPr algn="ctr"/>
            <a:r>
              <a:rPr lang="en-US" dirty="0">
                <a:latin typeface="Times New Roman Regular" charset="0"/>
              </a:rPr>
              <a:t>dormant MRSA</a:t>
            </a:r>
          </a:p>
        </p:txBody>
      </p:sp>
      <p:pic>
        <p:nvPicPr>
          <p:cNvPr id="28" name="Picture 27"/>
          <p:cNvPicPr>
            <a:picLocks noChangeAspect="1"/>
          </p:cNvPicPr>
          <p:nvPr/>
        </p:nvPicPr>
        <p:blipFill rotWithShape="1">
          <a:blip r:embed="rId17">
            <a:extLst>
              <a:ext uri="{BEBA8EAE-BF5A-486C-A8C5-ECC9F3942E4B}">
                <a14:imgProps xmlns:a14="http://schemas.microsoft.com/office/drawing/2010/main">
                  <a14:imgLayer r:embed="rId6">
                    <a14:imgEffect>
                      <a14:backgroundRemoval t="21311" b="42077" l="71907" r="88348">
                        <a14:foregroundMark x1="81804" y1="38251" x2="81804" y2="38251"/>
                        <a14:foregroundMark x1="88348" y1="21311" x2="88348" y2="21311"/>
                      </a14:backgroundRemoval>
                    </a14:imgEffect>
                  </a14:imgLayer>
                </a14:imgProps>
              </a:ext>
              <a:ext uri="{28A0092B-C50C-407E-A947-70E740481C1C}">
                <a14:useLocalDpi xmlns:a14="http://schemas.microsoft.com/office/drawing/2010/main" val="0"/>
              </a:ext>
            </a:extLst>
          </a:blip>
          <a:srcRect l="72169" t="34020" r="24310" b="56872"/>
          <a:stretch/>
        </p:blipFill>
        <p:spPr>
          <a:xfrm>
            <a:off x="6542851" y="3618645"/>
            <a:ext cx="268941" cy="304800"/>
          </a:xfrm>
          <a:prstGeom prst="rect">
            <a:avLst/>
          </a:prstGeom>
        </p:spPr>
      </p:pic>
      <p:pic>
        <p:nvPicPr>
          <p:cNvPr id="5" name="Picture 4"/>
          <p:cNvPicPr>
            <a:picLocks noChangeAspect="1"/>
          </p:cNvPicPr>
          <p:nvPr/>
        </p:nvPicPr>
        <p:blipFill rotWithShape="1">
          <a:blip r:embed="rId18">
            <a:extLst>
              <a:ext uri="{BEBA8EAE-BF5A-486C-A8C5-ECC9F3942E4B}">
                <a14:imgProps xmlns:a14="http://schemas.microsoft.com/office/drawing/2010/main">
                  <a14:imgLayer r:embed="rId19">
                    <a14:imgEffect>
                      <a14:backgroundRemoval t="29045" b="46935" l="71656" r="82564">
                        <a14:foregroundMark x1="78662" y1="40603" x2="80573" y2="45628"/>
                        <a14:foregroundMark x1="71656" y1="29045" x2="71656" y2="29045"/>
                        <a14:foregroundMark x1="74682" y1="45126" x2="74682" y2="45126"/>
                      </a14:backgroundRemoval>
                    </a14:imgEffect>
                  </a14:imgLayer>
                </a14:imgProps>
              </a:ext>
              <a:ext uri="{28A0092B-C50C-407E-A947-70E740481C1C}">
                <a14:useLocalDpi xmlns:a14="http://schemas.microsoft.com/office/drawing/2010/main" val="0"/>
              </a:ext>
            </a:extLst>
          </a:blip>
          <a:srcRect l="73653" t="38692" r="16277" b="52439"/>
          <a:stretch/>
        </p:blipFill>
        <p:spPr>
          <a:xfrm>
            <a:off x="9391924" y="4590026"/>
            <a:ext cx="770964" cy="537883"/>
          </a:xfrm>
          <a:prstGeom prst="rect">
            <a:avLst/>
          </a:prstGeom>
        </p:spPr>
      </p:pic>
      <p:sp>
        <p:nvSpPr>
          <p:cNvPr id="7" name="Rectangle 6"/>
          <p:cNvSpPr/>
          <p:nvPr/>
        </p:nvSpPr>
        <p:spPr>
          <a:xfrm>
            <a:off x="5812730" y="1961006"/>
            <a:ext cx="2605467" cy="964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charset="0"/>
            </a:endParaRPr>
          </a:p>
        </p:txBody>
      </p:sp>
      <p:sp>
        <p:nvSpPr>
          <p:cNvPr id="25" name="TextBox 90"/>
          <p:cNvSpPr txBox="1">
            <a:spLocks noChangeArrowheads="1"/>
          </p:cNvSpPr>
          <p:nvPr/>
        </p:nvSpPr>
        <p:spPr bwMode="auto">
          <a:xfrm>
            <a:off x="-45746" y="4535820"/>
            <a:ext cx="31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Arial" panose="020B0604020202020204" pitchFamily="34" charset="0"/>
              </a:defRPr>
            </a:lvl9pPr>
          </a:lstStyle>
          <a:p>
            <a:pPr algn="ctr"/>
            <a:r>
              <a:rPr lang="en-US" altLang="en-US" sz="1800" dirty="0">
                <a:latin typeface="Times New Roman Regular" charset="0"/>
              </a:rPr>
              <a:t>Intestinal epithelium</a:t>
            </a:r>
          </a:p>
        </p:txBody>
      </p:sp>
      <p:sp>
        <p:nvSpPr>
          <p:cNvPr id="10" name="Rectangle 9"/>
          <p:cNvSpPr/>
          <p:nvPr/>
        </p:nvSpPr>
        <p:spPr>
          <a:xfrm>
            <a:off x="32151" y="6002974"/>
            <a:ext cx="4740861" cy="791666"/>
          </a:xfrm>
          <a:prstGeom prst="rect">
            <a:avLst/>
          </a:prstGeom>
          <a:solidFill>
            <a:srgbClr val="1A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Regular" charset="0"/>
              </a:rPr>
              <a:t>Anim</a:t>
            </a:r>
            <a:endParaRPr lang="en-US" dirty="0">
              <a:latin typeface="Times New Roman Regular" charset="0"/>
            </a:endParaRPr>
          </a:p>
        </p:txBody>
      </p:sp>
      <p:sp>
        <p:nvSpPr>
          <p:cNvPr id="11266" name="Text Placeholder 1"/>
          <p:cNvSpPr>
            <a:spLocks noGrp="1"/>
          </p:cNvSpPr>
          <p:nvPr>
            <p:ph type="body" sz="quarter" idx="13"/>
          </p:nvPr>
        </p:nvSpPr>
        <p:spPr bwMode="auto">
          <a:xfrm>
            <a:off x="299163" y="1220454"/>
            <a:ext cx="7803688" cy="11009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en-US" altLang="en-US" sz="3200" dirty="0">
                <a:solidFill>
                  <a:schemeClr val="accent6">
                    <a:lumMod val="40000"/>
                    <a:lumOff val="60000"/>
                  </a:schemeClr>
                </a:solidFill>
                <a:ea typeface="Times New Roman Regular" charset="0"/>
              </a:rPr>
              <a:t>The Trojan Horse Hypothesis of MRSA Surgical Site Infection</a:t>
            </a:r>
          </a:p>
          <a:p>
            <a:pPr algn="ctr"/>
            <a:endParaRPr lang="en-US" sz="3200" dirty="0">
              <a:solidFill>
                <a:schemeClr val="accent6">
                  <a:lumMod val="40000"/>
                  <a:lumOff val="60000"/>
                </a:schemeClr>
              </a:solidFill>
            </a:endParaRPr>
          </a:p>
          <a:p>
            <a:pPr algn="ctr"/>
            <a:endParaRPr lang="en-US" altLang="en-US" sz="3200" dirty="0">
              <a:solidFill>
                <a:schemeClr val="accent6">
                  <a:lumMod val="40000"/>
                  <a:lumOff val="60000"/>
                </a:schemeClr>
              </a:solidFill>
              <a:ea typeface="Times New Roman Regular" charset="0"/>
            </a:endParaRPr>
          </a:p>
        </p:txBody>
      </p:sp>
      <p:sp>
        <p:nvSpPr>
          <p:cNvPr id="30" name="Text Placeholder 2"/>
          <p:cNvSpPr>
            <a:spLocks noGrp="1"/>
          </p:cNvSpPr>
          <p:nvPr>
            <p:ph type="body" sz="quarter" idx="4294967295"/>
          </p:nvPr>
        </p:nvSpPr>
        <p:spPr>
          <a:xfrm>
            <a:off x="1947646" y="211297"/>
            <a:ext cx="8422768" cy="593848"/>
          </a:xfrm>
          <a:prstGeom prst="rect">
            <a:avLst/>
          </a:prstGeom>
          <a:ln>
            <a:noFill/>
          </a:ln>
        </p:spPr>
        <p:txBody>
          <a:bodyPr/>
          <a:lstStyle/>
          <a:p>
            <a:pPr marL="0" indent="0" algn="ctr">
              <a:buNone/>
            </a:pPr>
            <a:r>
              <a:rPr lang="en-US" sz="4000" dirty="0">
                <a:latin typeface="Times New Roman Regular" charset="0"/>
              </a:rPr>
              <a:t>Background:</a:t>
            </a:r>
          </a:p>
        </p:txBody>
      </p:sp>
      <p:sp>
        <p:nvSpPr>
          <p:cNvPr id="11" name="TextBox 10"/>
          <p:cNvSpPr txBox="1"/>
          <p:nvPr/>
        </p:nvSpPr>
        <p:spPr>
          <a:xfrm>
            <a:off x="22544" y="6448449"/>
            <a:ext cx="3628044" cy="369332"/>
          </a:xfrm>
          <a:prstGeom prst="rect">
            <a:avLst/>
          </a:prstGeom>
          <a:noFill/>
        </p:spPr>
        <p:txBody>
          <a:bodyPr wrap="none" rtlCol="0">
            <a:spAutoFit/>
          </a:bodyPr>
          <a:lstStyle/>
          <a:p>
            <a:r>
              <a:rPr lang="en-US" dirty="0">
                <a:latin typeface="Times New Roman Regular" charset="0"/>
              </a:rPr>
              <a:t>Animation courtesy of Dr. </a:t>
            </a:r>
            <a:r>
              <a:rPr lang="en-US" dirty="0" err="1">
                <a:latin typeface="Times New Roman Regular" charset="0"/>
              </a:rPr>
              <a:t>Krezalak</a:t>
            </a:r>
            <a:r>
              <a:rPr lang="en-US" dirty="0">
                <a:latin typeface="Times New Roman Regular" charset="0"/>
              </a:rPr>
              <a:t> </a:t>
            </a:r>
          </a:p>
        </p:txBody>
      </p:sp>
    </p:spTree>
    <p:extLst>
      <p:ext uri="{BB962C8B-B14F-4D97-AF65-F5344CB8AC3E}">
        <p14:creationId xmlns:p14="http://schemas.microsoft.com/office/powerpoint/2010/main" val="3729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6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2955 0.00347 L 0.05781 0.01088 L 0.08893 0.02847 L 0.10872 0.05115 L 0.11719 0.08379 L 0.12578 0.11643 L 0.13841 0.14166 L 0.16107 0.15925 L 0.18945 0.16944 L 0.20781 0.17199 L 0.2362 0.17199 " pathEditMode="relative" rAng="0" ptsTypes="AAAAAAAAAAA">
                                      <p:cBhvr>
                                        <p:cTn id="41" dur="2000" fill="hold"/>
                                        <p:tgtEl>
                                          <p:spTgt spid="28"/>
                                        </p:tgtEl>
                                        <p:attrNameLst>
                                          <p:attrName>ppt_x</p:attrName>
                                          <p:attrName>ppt_y</p:attrName>
                                        </p:attrNameLst>
                                      </p:cBhvr>
                                      <p:rCtr x="10326" y="8426"/>
                                    </p:animMotion>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50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6" grpId="0"/>
      <p:bldP spid="29" grpId="0"/>
      <p:bldP spid="7" grpId="0" animBg="1"/>
    </p:bldLst>
  </p:timing>
</p:sld>
</file>

<file path=ppt/theme/theme1.xml><?xml version="1.0" encoding="utf-8"?>
<a:theme xmlns:a="http://schemas.openxmlformats.org/drawingml/2006/main" name="Office Theme">
  <a:themeElements>
    <a:clrScheme name="Yellow Dark">
      <a:dk1>
        <a:srgbClr val="F9F9F9"/>
      </a:dk1>
      <a:lt1>
        <a:srgbClr val="1A242E"/>
      </a:lt1>
      <a:dk2>
        <a:srgbClr val="E7E6E6"/>
      </a:dk2>
      <a:lt2>
        <a:srgbClr val="2C3E50"/>
      </a:lt2>
      <a:accent1>
        <a:srgbClr val="FBC02D"/>
      </a:accent1>
      <a:accent2>
        <a:srgbClr val="F9A825"/>
      </a:accent2>
      <a:accent3>
        <a:srgbClr val="4B5554"/>
      </a:accent3>
      <a:accent4>
        <a:srgbClr val="FFEE58"/>
      </a:accent4>
      <a:accent5>
        <a:srgbClr val="FFEB3B"/>
      </a:accent5>
      <a:accent6>
        <a:srgbClr val="FDD835"/>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ulah yellow dark" id="{75527A34-E5A2-004B-8B9A-80A5A883587D}" vid="{E9003387-27FB-7F4E-8365-3941A66922BC}"/>
    </a:ext>
  </a:extLst>
</a:theme>
</file>

<file path=ppt/theme/theme2.xml><?xml version="1.0" encoding="utf-8"?>
<a:theme xmlns:a="http://schemas.openxmlformats.org/drawingml/2006/main" name="Custom Design">
  <a:themeElements>
    <a:clrScheme name="Dark">
      <a:dk1>
        <a:srgbClr val="E8ECEB"/>
      </a:dk1>
      <a:lt1>
        <a:srgbClr val="2C2E3D"/>
      </a:lt1>
      <a:dk2>
        <a:srgbClr val="99A6AF"/>
      </a:dk2>
      <a:lt2>
        <a:srgbClr val="393D50"/>
      </a:lt2>
      <a:accent1>
        <a:srgbClr val="2C778A"/>
      </a:accent1>
      <a:accent2>
        <a:srgbClr val="FB7B5B"/>
      </a:accent2>
      <a:accent3>
        <a:srgbClr val="4B5554"/>
      </a:accent3>
      <a:accent4>
        <a:srgbClr val="85C6D4"/>
      </a:accent4>
      <a:accent5>
        <a:srgbClr val="8FCAA9"/>
      </a:accent5>
      <a:accent6>
        <a:srgbClr val="F6C66B"/>
      </a:accent6>
      <a:hlink>
        <a:srgbClr val="0563C1"/>
      </a:hlink>
      <a:folHlink>
        <a:srgbClr val="954F72"/>
      </a:folHlink>
    </a:clrScheme>
    <a:fontScheme name="Custom 3">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ulah yellow dark" id="{75527A34-E5A2-004B-8B9A-80A5A883587D}" vid="{5DC7DEA4-CBE4-D04E-A0A3-D14495F1AD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atulah yellow dark</Template>
  <TotalTime>40718</TotalTime>
  <Words>1050</Words>
  <Application>Microsoft Macintosh PowerPoint</Application>
  <PresentationFormat>Widescreen</PresentationFormat>
  <Paragraphs>131</Paragraphs>
  <Slides>28</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Ariel</vt:lpstr>
      <vt:lpstr>Times New Roman Regular</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lynn hydo</cp:lastModifiedBy>
  <cp:revision>252</cp:revision>
  <cp:lastPrinted>2018-11-30T22:31:02Z</cp:lastPrinted>
  <dcterms:created xsi:type="dcterms:W3CDTF">2018-09-18T19:36:23Z</dcterms:created>
  <dcterms:modified xsi:type="dcterms:W3CDTF">2019-08-29T18:54:56Z</dcterms:modified>
</cp:coreProperties>
</file>